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6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application quality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89</cp:revision>
  <dcterms:created xsi:type="dcterms:W3CDTF">2013-09-09T13:00:12Z</dcterms:created>
  <dcterms:modified xsi:type="dcterms:W3CDTF">2018-12-07T22:07:57Z</dcterms:modified>
</cp:coreProperties>
</file>