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RULES OF APP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70600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CACF0B"/>
                </a:solidFill>
                <a:latin typeface="+mn-lt"/>
                <a:ea typeface="+mn-ea"/>
                <a:cs typeface="+mn-cs"/>
              </a:rPr>
              <a:t>Don’t worry there’s only eight of them…</a:t>
            </a:r>
          </a:p>
        </p:txBody>
      </p:sp>
    </p:spTree>
    <p:extLst>
      <p:ext uri="{BB962C8B-B14F-4D97-AF65-F5344CB8AC3E}">
        <p14:creationId xmlns:p14="http://schemas.microsoft.com/office/powerpoint/2010/main" val="403983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8 RULES OF MOBILE APPLICATION DEVELOPMENT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1 </a:t>
            </a:r>
            <a:r>
              <a:rPr lang="en-GB" sz="2400" dirty="0">
                <a:solidFill>
                  <a:schemeClr val="bg1"/>
                </a:solidFill>
              </a:rPr>
              <a:t>Define the project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2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Know your </a:t>
            </a:r>
            <a:r>
              <a:rPr lang="en-GB" sz="2400" strike="sngStrike" dirty="0">
                <a:solidFill>
                  <a:schemeClr val="bg1"/>
                </a:solidFill>
              </a:rPr>
              <a:t>enemy</a:t>
            </a:r>
            <a:r>
              <a:rPr lang="en-GB" sz="2400" dirty="0">
                <a:solidFill>
                  <a:schemeClr val="bg1"/>
                </a:solidFill>
              </a:rPr>
              <a:t> user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3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Involve the stakeholder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4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Storyboarding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5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Collect all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6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Build an interface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7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Link to your data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CACF0B"/>
                </a:solidFill>
                <a:latin typeface="BorisBlackBloxx" panose="02000605020000020004" pitchFamily="2" charset="0"/>
              </a:rPr>
              <a:t>8</a:t>
            </a:r>
            <a:r>
              <a:rPr lang="en-GB" sz="2400" dirty="0">
                <a:solidFill>
                  <a:srgbClr val="17A489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Test and release</a:t>
            </a:r>
          </a:p>
        </p:txBody>
      </p:sp>
    </p:spTree>
    <p:extLst>
      <p:ext uri="{BB962C8B-B14F-4D97-AF65-F5344CB8AC3E}">
        <p14:creationId xmlns:p14="http://schemas.microsoft.com/office/powerpoint/2010/main" val="359069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BorisBlackBloxx</vt:lpstr>
      <vt:lpstr>Calibri</vt:lpstr>
      <vt:lpstr>Jaapokki</vt:lpstr>
      <vt:lpstr>Springsteel Lig</vt:lpstr>
      <vt:lpstr>Wingdings</vt:lpstr>
      <vt:lpstr>Office Theme</vt:lpstr>
      <vt:lpstr>RULES OF APP DEVELOPMENT</vt:lpstr>
      <vt:lpstr>8 RULES OF MOBILE APPLICATION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90</cp:revision>
  <dcterms:created xsi:type="dcterms:W3CDTF">2013-09-09T13:00:12Z</dcterms:created>
  <dcterms:modified xsi:type="dcterms:W3CDTF">2018-12-08T17:31:34Z</dcterms:modified>
</cp:coreProperties>
</file>