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  <p:sldId id="288" r:id="rId3"/>
    <p:sldId id="289" r:id="rId4"/>
    <p:sldId id="30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F0B"/>
    <a:srgbClr val="17A489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350" y="1120774"/>
            <a:ext cx="12192000" cy="508952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CACF0B"/>
                </a:solidFill>
                <a:latin typeface="BorisBlackBloxx" panose="02000605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995" y="372267"/>
            <a:ext cx="3043408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1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0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3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81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94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90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4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82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81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77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6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6350" y="1690688"/>
            <a:ext cx="12192000" cy="451961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0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CACF0B"/>
          </a:solidFill>
          <a:latin typeface="Jaapokki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7248760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</a:rPr>
              <a:t>STEP 1 – DEFINE THE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4706004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CACF0B"/>
                </a:solidFill>
                <a:latin typeface="+mn-lt"/>
                <a:ea typeface="+mn-ea"/>
                <a:cs typeface="+mn-cs"/>
              </a:rPr>
              <a:t>Is our app a need, or a want?</a:t>
            </a:r>
          </a:p>
        </p:txBody>
      </p:sp>
    </p:spTree>
    <p:extLst>
      <p:ext uri="{BB962C8B-B14F-4D97-AF65-F5344CB8AC3E}">
        <p14:creationId xmlns:p14="http://schemas.microsoft.com/office/powerpoint/2010/main" val="3127139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/>
              <a:t>Step 1 </a:t>
            </a:r>
            <a:r>
              <a:rPr lang="en-US" sz="4400" kern="1200" dirty="0">
                <a:solidFill>
                  <a:schemeClr val="tx1"/>
                </a:solidFill>
              </a:rPr>
              <a:t> </a:t>
            </a:r>
            <a:r>
              <a:rPr lang="en-GB" sz="4400" dirty="0">
                <a:solidFill>
                  <a:schemeClr val="tx1"/>
                </a:solidFill>
              </a:rPr>
              <a:t>Define the Project 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351338"/>
          </a:xfrm>
        </p:spPr>
        <p:txBody>
          <a:bodyPr/>
          <a:lstStyle/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Should exist to fix a real-world </a:t>
            </a:r>
            <a:r>
              <a:rPr lang="en-GB" dirty="0">
                <a:solidFill>
                  <a:srgbClr val="CACF0B"/>
                </a:solidFill>
              </a:rPr>
              <a:t>problem</a:t>
            </a:r>
          </a:p>
          <a:p>
            <a:pPr lvl="1">
              <a:buSzPct val="75000"/>
            </a:pPr>
            <a:r>
              <a:rPr lang="en-GB" dirty="0">
                <a:solidFill>
                  <a:srgbClr val="CACF0B"/>
                </a:solidFill>
              </a:rPr>
              <a:t>Booking App</a:t>
            </a:r>
            <a:r>
              <a:rPr lang="en-GB" dirty="0">
                <a:solidFill>
                  <a:schemeClr val="bg1"/>
                </a:solidFill>
              </a:rPr>
              <a:t> - Hair Salon</a:t>
            </a:r>
          </a:p>
          <a:p>
            <a:pPr lvl="1">
              <a:buSzPct val="75000"/>
            </a:pPr>
            <a:r>
              <a:rPr lang="en-GB" dirty="0">
                <a:solidFill>
                  <a:srgbClr val="CACF0B"/>
                </a:solidFill>
              </a:rPr>
              <a:t>Product Catalogue</a:t>
            </a:r>
            <a:r>
              <a:rPr lang="en-GB" dirty="0">
                <a:solidFill>
                  <a:schemeClr val="bg1"/>
                </a:solidFill>
              </a:rPr>
              <a:t> - Furniture Store</a:t>
            </a:r>
          </a:p>
          <a:p>
            <a:pPr lvl="1">
              <a:buSzPct val="75000"/>
            </a:pPr>
            <a:r>
              <a:rPr lang="en-GB" dirty="0">
                <a:solidFill>
                  <a:srgbClr val="CACF0B"/>
                </a:solidFill>
              </a:rPr>
              <a:t>Food Delivery </a:t>
            </a:r>
            <a:r>
              <a:rPr lang="en-GB" dirty="0">
                <a:solidFill>
                  <a:schemeClr val="bg1"/>
                </a:solidFill>
              </a:rPr>
              <a:t>– Take Away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Therefore every app has a </a:t>
            </a:r>
            <a:r>
              <a:rPr lang="en-GB" dirty="0">
                <a:solidFill>
                  <a:srgbClr val="CACF0B"/>
                </a:solidFill>
              </a:rPr>
              <a:t>mission</a:t>
            </a:r>
          </a:p>
          <a:p>
            <a:pPr lvl="1">
              <a:buSzPct val="75000"/>
            </a:pPr>
            <a:r>
              <a:rPr lang="en-GB" dirty="0">
                <a:solidFill>
                  <a:srgbClr val="CACF0B"/>
                </a:solidFill>
              </a:rPr>
              <a:t>Book on-the-move</a:t>
            </a:r>
          </a:p>
          <a:p>
            <a:pPr lvl="1">
              <a:buSzPct val="75000"/>
            </a:pPr>
            <a:r>
              <a:rPr lang="en-GB" dirty="0">
                <a:solidFill>
                  <a:srgbClr val="CACF0B"/>
                </a:solidFill>
              </a:rPr>
              <a:t>Browse at leisure</a:t>
            </a:r>
          </a:p>
          <a:p>
            <a:pPr lvl="1">
              <a:buSzPct val="75000"/>
            </a:pPr>
            <a:r>
              <a:rPr lang="en-GB" dirty="0">
                <a:solidFill>
                  <a:srgbClr val="CACF0B"/>
                </a:solidFill>
              </a:rPr>
              <a:t>Track their food</a:t>
            </a:r>
          </a:p>
          <a:p>
            <a:pPr lvl="1"/>
            <a:endParaRPr lang="en-GB" dirty="0"/>
          </a:p>
        </p:txBody>
      </p:sp>
      <p:pic>
        <p:nvPicPr>
          <p:cNvPr id="1028" name="Picture 4" descr="Image result for ikea app">
            <a:extLst>
              <a:ext uri="{FF2B5EF4-FFF2-40B4-BE49-F238E27FC236}">
                <a16:creationId xmlns:a16="http://schemas.microsoft.com/office/drawing/2014/main" id="{02C79DBC-04E8-4E73-881E-3EEF7ECBE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252" y="1971413"/>
            <a:ext cx="2054252" cy="36030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0656942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/>
              <a:t>Step 1 </a:t>
            </a:r>
            <a:r>
              <a:rPr lang="en-US" sz="4400" kern="1200" dirty="0">
                <a:solidFill>
                  <a:schemeClr val="tx1"/>
                </a:solidFill>
              </a:rPr>
              <a:t> </a:t>
            </a:r>
            <a:r>
              <a:rPr lang="en-GB" sz="4400" dirty="0">
                <a:solidFill>
                  <a:schemeClr val="tx1"/>
                </a:solidFill>
              </a:rPr>
              <a:t>Define the Project 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680046" cy="4351338"/>
          </a:xfrm>
        </p:spPr>
        <p:txBody>
          <a:bodyPr/>
          <a:lstStyle/>
          <a:p>
            <a:pPr marL="0" indent="0">
              <a:buSzPct val="50000"/>
              <a:buNone/>
            </a:pPr>
            <a:r>
              <a:rPr lang="en-GB" sz="2000" dirty="0">
                <a:solidFill>
                  <a:schemeClr val="bg1"/>
                </a:solidFill>
              </a:rPr>
              <a:t>So, our mission statement would be:</a:t>
            </a:r>
          </a:p>
          <a:p>
            <a:pPr marL="0" indent="0">
              <a:buSzPct val="50000"/>
              <a:buNone/>
            </a:pP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SzPct val="50000"/>
              <a:buNone/>
            </a:pPr>
            <a:r>
              <a:rPr lang="en-GB" sz="2000" dirty="0">
                <a:solidFill>
                  <a:srgbClr val="CACF0B"/>
                </a:solidFill>
                <a:latin typeface="Jaapokki" panose="00000500000000000000" pitchFamily="50" charset="0"/>
              </a:rPr>
              <a:t>“To design and build an application that allows our customers to track their deliveries so that they may avoid waiting home for parcels”</a:t>
            </a:r>
          </a:p>
          <a:p>
            <a:pPr marL="0" indent="0">
              <a:buSzPct val="50000"/>
              <a:buNone/>
            </a:pPr>
            <a:endParaRPr lang="en-GB" sz="2000" dirty="0">
              <a:solidFill>
                <a:srgbClr val="17A489"/>
              </a:solidFill>
              <a:latin typeface="BorisBlackBloxx" panose="02000605020000020004" pitchFamily="2" charset="0"/>
            </a:endParaRPr>
          </a:p>
          <a:p>
            <a:pPr lvl="1"/>
            <a:endParaRPr lang="en-GB" dirty="0"/>
          </a:p>
        </p:txBody>
      </p:sp>
      <p:pic>
        <p:nvPicPr>
          <p:cNvPr id="1028" name="Picture 4" descr="Image result for ikea app">
            <a:extLst>
              <a:ext uri="{FF2B5EF4-FFF2-40B4-BE49-F238E27FC236}">
                <a16:creationId xmlns:a16="http://schemas.microsoft.com/office/drawing/2014/main" id="{02C79DBC-04E8-4E73-881E-3EEF7ECBE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252" y="1971413"/>
            <a:ext cx="2054252" cy="36030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5911653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CHALLENGE TIME!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buSzPct val="90000"/>
            </a:pPr>
            <a:r>
              <a:rPr lang="en-GB" sz="2400" dirty="0">
                <a:solidFill>
                  <a:schemeClr val="bg1"/>
                </a:solidFill>
              </a:rPr>
              <a:t>Take a real world problem and come up with an application that would solve that problem.</a:t>
            </a:r>
          </a:p>
          <a:p>
            <a:pPr lvl="1">
              <a:buSzPct val="90000"/>
            </a:pPr>
            <a:r>
              <a:rPr lang="en-GB" sz="2000" dirty="0">
                <a:solidFill>
                  <a:schemeClr val="bg1"/>
                </a:solidFill>
              </a:rPr>
              <a:t>Use your imagination (within reason)</a:t>
            </a:r>
          </a:p>
          <a:p>
            <a:pPr lvl="1">
              <a:buSzPct val="90000"/>
            </a:pPr>
            <a:r>
              <a:rPr lang="en-GB" sz="2000" dirty="0">
                <a:solidFill>
                  <a:schemeClr val="bg1"/>
                </a:solidFill>
              </a:rPr>
              <a:t>Or, a concept you can continue throughout the course</a:t>
            </a:r>
          </a:p>
          <a:p>
            <a:pPr>
              <a:buSzPct val="90000"/>
            </a:pPr>
            <a:r>
              <a:rPr lang="en-GB" sz="2400" dirty="0">
                <a:solidFill>
                  <a:schemeClr val="bg1"/>
                </a:solidFill>
              </a:rPr>
              <a:t>Next, write a mission statement </a:t>
            </a:r>
          </a:p>
          <a:p>
            <a:pPr>
              <a:buSzPct val="90000"/>
            </a:pPr>
            <a:r>
              <a:rPr lang="en-GB" sz="2400" dirty="0">
                <a:solidFill>
                  <a:schemeClr val="bg1"/>
                </a:solidFill>
              </a:rPr>
              <a:t>For bonus points, get feed back from at least one person on your idea – ways you can do this are: </a:t>
            </a:r>
          </a:p>
          <a:p>
            <a:pPr lvl="1">
              <a:buSzPct val="90000"/>
            </a:pPr>
            <a:r>
              <a:rPr lang="en-GB" sz="2000" dirty="0">
                <a:solidFill>
                  <a:schemeClr val="bg1"/>
                </a:solidFill>
              </a:rPr>
              <a:t>Share it with the rest of the group on our Slack board and swap ideas and critique each others plans </a:t>
            </a:r>
          </a:p>
          <a:p>
            <a:pPr lvl="1">
              <a:buSzPct val="90000"/>
            </a:pPr>
            <a:r>
              <a:rPr lang="en-GB" sz="2000" dirty="0">
                <a:solidFill>
                  <a:schemeClr val="bg1"/>
                </a:solidFill>
              </a:rPr>
              <a:t>Or ask a family member or a friend </a:t>
            </a:r>
          </a:p>
          <a:p>
            <a:pPr lvl="1">
              <a:buSzPct val="90000"/>
            </a:pPr>
            <a:r>
              <a:rPr lang="en-GB" sz="2000" dirty="0">
                <a:solidFill>
                  <a:schemeClr val="bg1"/>
                </a:solidFill>
              </a:rPr>
              <a:t>Post it on Twitter, Reddit, Facebook etc.</a:t>
            </a:r>
          </a:p>
        </p:txBody>
      </p:sp>
    </p:spTree>
    <p:extLst>
      <p:ext uri="{BB962C8B-B14F-4D97-AF65-F5344CB8AC3E}">
        <p14:creationId xmlns:p14="http://schemas.microsoft.com/office/powerpoint/2010/main" val="3326148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2464</TotalTime>
  <Words>199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BorisBlackBloxx</vt:lpstr>
      <vt:lpstr>Calibri</vt:lpstr>
      <vt:lpstr>Calibri Light</vt:lpstr>
      <vt:lpstr>Jaapokki</vt:lpstr>
      <vt:lpstr>Springsteel Lig</vt:lpstr>
      <vt:lpstr>Wingdings</vt:lpstr>
      <vt:lpstr>Office Theme</vt:lpstr>
      <vt:lpstr>STEP 1 – DEFINE THE PROJECT</vt:lpstr>
      <vt:lpstr>Step 1  Define the Project </vt:lpstr>
      <vt:lpstr>Step 1  Define the Project </vt:lpstr>
      <vt:lpstr>CHALLENGE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Liane Stevenson</dc:creator>
  <cp:lastModifiedBy>Liane Stevenson</cp:lastModifiedBy>
  <cp:revision>92</cp:revision>
  <dcterms:created xsi:type="dcterms:W3CDTF">2013-09-09T13:00:12Z</dcterms:created>
  <dcterms:modified xsi:type="dcterms:W3CDTF">2018-12-08T17:41:01Z</dcterms:modified>
</cp:coreProperties>
</file>