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90" r:id="rId3"/>
    <p:sldId id="2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STEP 2 – KNOW YOUR USER</a:t>
            </a:r>
            <a:endParaRPr lang="en-US" sz="32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</a:rPr>
              <a:t>Our apps sit rep…</a:t>
            </a:r>
          </a:p>
        </p:txBody>
      </p:sp>
    </p:spTree>
    <p:extLst>
      <p:ext uri="{BB962C8B-B14F-4D97-AF65-F5344CB8AC3E}">
        <p14:creationId xmlns:p14="http://schemas.microsoft.com/office/powerpoint/2010/main" val="2363409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2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more you know about your user, the more you know about your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Users can usually be broken down into groups of reasons to use the app for example for Facebook: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Keep in touch </a:t>
            </a:r>
            <a:r>
              <a:rPr lang="en-GB" dirty="0">
                <a:solidFill>
                  <a:schemeClr val="bg1"/>
                </a:solidFill>
              </a:rPr>
              <a:t>with friends &amp; family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Build an </a:t>
            </a:r>
            <a:r>
              <a:rPr lang="en-GB" dirty="0">
                <a:solidFill>
                  <a:srgbClr val="CACF0B"/>
                </a:solidFill>
              </a:rPr>
              <a:t>online photo album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Promote</a:t>
            </a:r>
            <a:r>
              <a:rPr lang="en-GB" dirty="0">
                <a:solidFill>
                  <a:schemeClr val="bg1"/>
                </a:solidFill>
              </a:rPr>
              <a:t> my business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Send </a:t>
            </a:r>
            <a:r>
              <a:rPr lang="en-GB" dirty="0">
                <a:solidFill>
                  <a:srgbClr val="CACF0B"/>
                </a:solidFill>
              </a:rPr>
              <a:t>viral messages</a:t>
            </a:r>
            <a:r>
              <a:rPr lang="en-GB" dirty="0">
                <a:solidFill>
                  <a:srgbClr val="17A489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to large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groups of people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All of these people will use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Facebook differently 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9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2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users for our tracking app fall into two groups: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Drivers</a:t>
            </a:r>
            <a:r>
              <a:rPr lang="en-GB" dirty="0">
                <a:solidFill>
                  <a:schemeClr val="bg1"/>
                </a:solidFill>
              </a:rPr>
              <a:t>, the ones who update the app with correct delivery times and status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Customers</a:t>
            </a:r>
            <a:r>
              <a:rPr lang="en-GB" dirty="0">
                <a:solidFill>
                  <a:schemeClr val="bg1"/>
                </a:solidFill>
              </a:rPr>
              <a:t>, the ones who track where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goods are and when they will arrive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There are also some things both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groups might want such as: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An </a:t>
            </a:r>
            <a:r>
              <a:rPr lang="en-GB" dirty="0">
                <a:solidFill>
                  <a:srgbClr val="CACF0B"/>
                </a:solidFill>
              </a:rPr>
              <a:t>easy-to-use</a:t>
            </a:r>
            <a:r>
              <a:rPr lang="en-GB" dirty="0">
                <a:solidFill>
                  <a:schemeClr val="bg1"/>
                </a:solidFill>
              </a:rPr>
              <a:t> design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dirty="0">
                <a:solidFill>
                  <a:srgbClr val="CACF0B"/>
                </a:solidFill>
              </a:rPr>
              <a:t>secure</a:t>
            </a:r>
            <a:r>
              <a:rPr lang="en-GB" dirty="0">
                <a:solidFill>
                  <a:schemeClr val="bg1"/>
                </a:solidFill>
              </a:rPr>
              <a:t> login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To be </a:t>
            </a:r>
            <a:r>
              <a:rPr lang="en-GB" dirty="0">
                <a:solidFill>
                  <a:srgbClr val="CACF0B"/>
                </a:solidFill>
              </a:rPr>
              <a:t>accessible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All these combined give us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app’s requirements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57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107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2 – KNOW YOUR USER</vt:lpstr>
      <vt:lpstr>Step 2  Know Your User</vt:lpstr>
      <vt:lpstr>Step 2  Know Your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86</cp:revision>
  <dcterms:created xsi:type="dcterms:W3CDTF">2013-09-09T13:00:12Z</dcterms:created>
  <dcterms:modified xsi:type="dcterms:W3CDTF">2018-12-08T17:20:22Z</dcterms:modified>
</cp:coreProperties>
</file>