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29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STEP 3 – STAKEHOLDERS</a:t>
            </a:r>
            <a:endParaRPr lang="en-US" sz="32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1081582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CACF0B"/>
                </a:solidFill>
              </a:rPr>
              <a:t>Getting people as excited about your app as you are!</a:t>
            </a:r>
          </a:p>
        </p:txBody>
      </p:sp>
    </p:spTree>
    <p:extLst>
      <p:ext uri="{BB962C8B-B14F-4D97-AF65-F5344CB8AC3E}">
        <p14:creationId xmlns:p14="http://schemas.microsoft.com/office/powerpoint/2010/main" val="3117366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/>
              <a:t>Step 3 </a:t>
            </a:r>
            <a:r>
              <a:rPr lang="en-US" sz="4000" kern="1200" dirty="0">
                <a:solidFill>
                  <a:schemeClr val="tx1"/>
                </a:solidFill>
              </a:rPr>
              <a:t> </a:t>
            </a:r>
            <a:r>
              <a:rPr lang="en-GB" sz="4000" dirty="0">
                <a:solidFill>
                  <a:schemeClr val="tx1"/>
                </a:solidFill>
              </a:rPr>
              <a:t>Involve Your Stakeholders</a:t>
            </a:r>
            <a:endParaRPr lang="en-US" sz="4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First of all…who or what is a </a:t>
            </a:r>
            <a:r>
              <a:rPr lang="en-GB" dirty="0">
                <a:solidFill>
                  <a:srgbClr val="CACF0B"/>
                </a:solidFill>
              </a:rPr>
              <a:t>stakeholder</a:t>
            </a:r>
            <a:r>
              <a:rPr lang="en-GB" dirty="0">
                <a:solidFill>
                  <a:schemeClr val="bg1"/>
                </a:solidFill>
              </a:rPr>
              <a:t>?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Users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Employers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Clients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Customers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And any one else who is effected by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the success of your app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Talk to people about your idea 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Take on board criticism they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might have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But don’t let them run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project</a:t>
            </a:r>
          </a:p>
        </p:txBody>
      </p:sp>
      <p:pic>
        <p:nvPicPr>
          <p:cNvPr id="4098" name="Picture 2" descr="Image result for involve stakeholders">
            <a:extLst>
              <a:ext uri="{FF2B5EF4-FFF2-40B4-BE49-F238E27FC236}">
                <a16:creationId xmlns:a16="http://schemas.microsoft.com/office/drawing/2014/main" id="{BDFC20CE-CBA2-47AB-BB41-915323B7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747" y="2641738"/>
            <a:ext cx="4037726" cy="303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25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43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STEP 3 – STAKEHOLDERS</vt:lpstr>
      <vt:lpstr>Step 3  Involve Your Stakeholders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87</cp:revision>
  <dcterms:created xsi:type="dcterms:W3CDTF">2013-09-09T13:00:12Z</dcterms:created>
  <dcterms:modified xsi:type="dcterms:W3CDTF">2018-12-08T17:21:56Z</dcterms:modified>
</cp:coreProperties>
</file>