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29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F0B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248760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</a:rPr>
              <a:t>STEP 7 – BRINGING IT ALL TOGETHER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CACF0B"/>
                </a:solidFill>
                <a:latin typeface="+mn-lt"/>
              </a:rPr>
              <a:t>Getting your app plugged in…</a:t>
            </a:r>
            <a:endParaRPr lang="en-US" kern="1200" dirty="0">
              <a:solidFill>
                <a:srgbClr val="CACF0B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4430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7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Hooking Into Your Data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These are our </a:t>
            </a:r>
            <a:r>
              <a:rPr lang="en-GB" dirty="0">
                <a:solidFill>
                  <a:srgbClr val="CACF0B"/>
                </a:solidFill>
              </a:rPr>
              <a:t>dynamic</a:t>
            </a:r>
            <a:r>
              <a:rPr lang="en-GB" dirty="0">
                <a:solidFill>
                  <a:schemeClr val="bg1"/>
                </a:solidFill>
              </a:rPr>
              <a:t> data sources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How do we want to get our data?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Where do we want to store our data?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How easy would it be to intercept?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Will our app still load if this data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were unavailable?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Our API will be a C# Web API 2.0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app serving JSON data</a:t>
            </a:r>
          </a:p>
        </p:txBody>
      </p:sp>
      <p:pic>
        <p:nvPicPr>
          <p:cNvPr id="11266" name="Picture 2" descr="Image result for web api architecture">
            <a:extLst>
              <a:ext uri="{FF2B5EF4-FFF2-40B4-BE49-F238E27FC236}">
                <a16:creationId xmlns:a16="http://schemas.microsoft.com/office/drawing/2014/main" id="{5DB15E4A-FD2A-486D-A3EB-436301ABC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853" y="2605473"/>
            <a:ext cx="4095270" cy="310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135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2440</TotalTime>
  <Words>59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BorisBlackBloxx</vt:lpstr>
      <vt:lpstr>Calibri</vt:lpstr>
      <vt:lpstr>Calibri Light</vt:lpstr>
      <vt:lpstr>Jaapokki</vt:lpstr>
      <vt:lpstr>Springsteel Lig</vt:lpstr>
      <vt:lpstr>Wingdings</vt:lpstr>
      <vt:lpstr>Office Theme</vt:lpstr>
      <vt:lpstr>STEP 7 – BRINGING IT ALL TOGETHER</vt:lpstr>
      <vt:lpstr>Step 7  Hooking Into Your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90</cp:revision>
  <dcterms:created xsi:type="dcterms:W3CDTF">2013-09-09T13:00:12Z</dcterms:created>
  <dcterms:modified xsi:type="dcterms:W3CDTF">2018-12-08T21:23:13Z</dcterms:modified>
</cp:coreProperties>
</file>