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99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STEP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r>
              <a:rPr lang="en-US" sz="3200" kern="1200" dirty="0">
                <a:solidFill>
                  <a:schemeClr val="tx1"/>
                </a:solidFill>
              </a:rPr>
              <a:t> – TESTING AND RELEASE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The really exciting bits…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6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Why is testing important? Because users are too…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break</a:t>
            </a:r>
            <a:r>
              <a:rPr lang="en-GB" dirty="0">
                <a:solidFill>
                  <a:schemeClr val="bg1"/>
                </a:solidFill>
              </a:rPr>
              <a:t> what’s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ask</a:t>
            </a:r>
            <a:r>
              <a:rPr lang="en-GB" dirty="0">
                <a:solidFill>
                  <a:schemeClr val="bg1"/>
                </a:solidFill>
              </a:rPr>
              <a:t> for what’s not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use what’s there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something </a:t>
            </a:r>
            <a:r>
              <a:rPr lang="en-GB" dirty="0">
                <a:solidFill>
                  <a:srgbClr val="CACF0B"/>
                </a:solidFill>
              </a:rPr>
              <a:t>completely different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complain about things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CACF0B"/>
                </a:solidFill>
              </a:rPr>
              <a:t>never knew existed </a:t>
            </a:r>
            <a:r>
              <a:rPr lang="en-GB" dirty="0">
                <a:solidFill>
                  <a:schemeClr val="bg1"/>
                </a:solidFill>
              </a:rPr>
              <a:t>until they complained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When it comes to release time you have a few options: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Cloud release </a:t>
            </a:r>
            <a:r>
              <a:rPr lang="en-GB" dirty="0">
                <a:solidFill>
                  <a:schemeClr val="bg1"/>
                </a:solidFill>
              </a:rPr>
              <a:t>(£££)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Web hosting </a:t>
            </a:r>
            <a:r>
              <a:rPr lang="en-GB" dirty="0">
                <a:solidFill>
                  <a:schemeClr val="bg1"/>
                </a:solidFill>
              </a:rPr>
              <a:t>(££)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Host from home </a:t>
            </a:r>
            <a:r>
              <a:rPr lang="en-GB" dirty="0">
                <a:solidFill>
                  <a:schemeClr val="bg1"/>
                </a:solidFill>
              </a:rPr>
              <a:t>(£)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72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8 – TESTING AND RELEASE</vt:lpstr>
      <vt:lpstr>Step 8  Test &amp; Release App Cycle</vt:lpstr>
      <vt:lpstr>Step 8  Test &amp; Release App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90</cp:revision>
  <dcterms:created xsi:type="dcterms:W3CDTF">2013-09-09T13:00:12Z</dcterms:created>
  <dcterms:modified xsi:type="dcterms:W3CDTF">2018-12-08T21:26:02Z</dcterms:modified>
</cp:coreProperties>
</file>