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0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WHAT DID WE LEARN THIS TIME?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 Why design our apps?</a:t>
            </a:r>
          </a:p>
          <a:p>
            <a:r>
              <a:rPr lang="en-GB" sz="2400" dirty="0">
                <a:solidFill>
                  <a:schemeClr val="bg1"/>
                </a:solidFill>
              </a:rPr>
              <a:t> Stages of app design</a:t>
            </a:r>
          </a:p>
          <a:p>
            <a:r>
              <a:rPr lang="en-GB" sz="2400" dirty="0">
                <a:solidFill>
                  <a:schemeClr val="bg1"/>
                </a:solidFill>
              </a:rPr>
              <a:t> Benefits of app design</a:t>
            </a:r>
          </a:p>
        </p:txBody>
      </p:sp>
    </p:spTree>
    <p:extLst>
      <p:ext uri="{BB962C8B-B14F-4D97-AF65-F5344CB8AC3E}">
        <p14:creationId xmlns:p14="http://schemas.microsoft.com/office/powerpoint/2010/main" val="310013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THIS SECTION’S CHALLENGE!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Take my resources and design your own application, it can be something for fun, or something you’ve wanted to build for a while.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For bonus points, get feed back from at least one person on your idea – ways you can do this are: 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Share it with the rest of the group on our Slack board and swap ideas and critique each others plans 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Or ask a family member or a friend 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Post it on Twitter, Reddit, Facebook etc.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11831">
            <a:off x="7577281" y="3249943"/>
            <a:ext cx="4164098" cy="24667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5"/>
              </a:rPr>
              <a:t>http://www.facebook.com/webdevwolf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6128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152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BorisBlackBloxx</vt:lpstr>
      <vt:lpstr>Calibri</vt:lpstr>
      <vt:lpstr>Jaapokki</vt:lpstr>
      <vt:lpstr>Springsteel Lig</vt:lpstr>
      <vt:lpstr>Wingdings</vt:lpstr>
      <vt:lpstr>Office Theme</vt:lpstr>
      <vt:lpstr>WHAT DID WE LEARN THIS TIME?</vt:lpstr>
      <vt:lpstr>THIS SECTION’S CHALLENGE!</vt:lpstr>
      <vt:lpstr>Need help?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93</cp:revision>
  <dcterms:created xsi:type="dcterms:W3CDTF">2013-09-09T13:00:12Z</dcterms:created>
  <dcterms:modified xsi:type="dcterms:W3CDTF">2018-12-08T17:30:31Z</dcterms:modified>
</cp:coreProperties>
</file>