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5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SECTION’S BIG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all those resources you made from past lectures and put them all together in one place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Typed document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Notepad application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Online idea board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Notebook or scrapbook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2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learning all about Ionic and the role it’s going to play in </a:t>
            </a:r>
            <a:r>
              <a:rPr lang="en-GB" sz="2400">
                <a:solidFill>
                  <a:schemeClr val="bg1"/>
                </a:solidFill>
              </a:rPr>
              <a:t>our project…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0" y="165831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176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WHAT DID WE LEARN THIS TIME?</vt:lpstr>
      <vt:lpstr>THIS SECTION’S BIG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90</cp:revision>
  <dcterms:created xsi:type="dcterms:W3CDTF">2013-09-09T13:00:12Z</dcterms:created>
  <dcterms:modified xsi:type="dcterms:W3CDTF">2018-12-08T21:30:26Z</dcterms:modified>
</cp:coreProperties>
</file>