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4" r:id="rId4"/>
    <p:sldId id="257" r:id="rId5"/>
    <p:sldId id="276" r:id="rId6"/>
    <p:sldId id="264" r:id="rId7"/>
    <p:sldId id="259" r:id="rId8"/>
    <p:sldId id="265" r:id="rId9"/>
    <p:sldId id="266" r:id="rId10"/>
    <p:sldId id="268" r:id="rId11"/>
    <p:sldId id="277" r:id="rId12"/>
    <p:sldId id="269" r:id="rId13"/>
    <p:sldId id="278" r:id="rId14"/>
    <p:sldId id="271" r:id="rId15"/>
    <p:sldId id="279" r:id="rId16"/>
    <p:sldId id="280" r:id="rId17"/>
    <p:sldId id="281" r:id="rId18"/>
    <p:sldId id="272" r:id="rId19"/>
    <p:sldId id="282" r:id="rId20"/>
    <p:sldId id="273" r:id="rId21"/>
    <p:sldId id="274" r:id="rId22"/>
    <p:sldId id="283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17A489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449" y="372267"/>
            <a:ext cx="3678500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pbs.twimg.com/profile_banners/192370815/1373928556/web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18"/>
          <a:stretch/>
        </p:blipFill>
        <p:spPr bwMode="auto">
          <a:xfrm rot="5400000">
            <a:off x="8991601" y="3003550"/>
            <a:ext cx="4953000" cy="126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  <p:pic>
        <p:nvPicPr>
          <p:cNvPr id="13" name="Picture 8" descr="https://pbs.twimg.com/profile_banners/192370815/1373928556/web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18"/>
          <a:stretch/>
        </p:blipFill>
        <p:spPr bwMode="auto">
          <a:xfrm rot="5400000">
            <a:off x="10063204" y="3455399"/>
            <a:ext cx="3378587" cy="8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17A489"/>
          </a:solidFill>
          <a:latin typeface="BorisBlackBloxx" panose="0200060502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ebdevelopwolf/trainin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cebook.com/webdevwolf" TargetMode="External"/><Relationship Id="rId4" Type="http://schemas.openxmlformats.org/officeDocument/2006/relationships/hyperlink" Target="http://www.twitter.com/webdevelopwol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GB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TO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27" y="965198"/>
            <a:ext cx="3225868" cy="4927602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Liane Stevenson  @</a:t>
            </a:r>
            <a:r>
              <a:rPr lang="en-GB" dirty="0" err="1">
                <a:solidFill>
                  <a:schemeClr val="accent1"/>
                </a:solidFill>
              </a:rPr>
              <a:t>webdevelopwolf</a:t>
            </a:r>
            <a:r>
              <a:rPr lang="en-GB" dirty="0">
                <a:solidFill>
                  <a:schemeClr val="accent1"/>
                </a:solidFill>
              </a:rPr>
              <a:t> www.webdevelopwolf.com</a:t>
            </a:r>
          </a:p>
        </p:txBody>
      </p:sp>
    </p:spTree>
    <p:extLst>
      <p:ext uri="{BB962C8B-B14F-4D97-AF65-F5344CB8AC3E}">
        <p14:creationId xmlns:p14="http://schemas.microsoft.com/office/powerpoint/2010/main" val="218841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+mj-lt"/>
              </a:rPr>
              <a:t>OPERANDS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1" y="1300450"/>
            <a:ext cx="5853823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we have the variables, we need to fill them right?</a:t>
            </a:r>
          </a:p>
        </p:txBody>
      </p:sp>
    </p:spTree>
    <p:extLst>
      <p:ext uri="{BB962C8B-B14F-4D97-AF65-F5344CB8AC3E}">
        <p14:creationId xmlns:p14="http://schemas.microsoft.com/office/powerpoint/2010/main" val="3464415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</a:rPr>
              <a:t>That’s great, but what now?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865"/>
            <a:ext cx="4317322" cy="4164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If we want to manipulate variables we can use operands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There are many operands and the most common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+ - Add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- - Subtract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* - Multiply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/ - Divide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% - Modulus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Let see how these work…</a:t>
            </a:r>
          </a:p>
        </p:txBody>
      </p:sp>
    </p:spTree>
    <p:extLst>
      <p:ext uri="{BB962C8B-B14F-4D97-AF65-F5344CB8AC3E}">
        <p14:creationId xmlns:p14="http://schemas.microsoft.com/office/powerpoint/2010/main" val="3643941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8015479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what if???</a:t>
            </a:r>
          </a:p>
        </p:txBody>
      </p:sp>
    </p:spTree>
    <p:extLst>
      <p:ext uri="{BB962C8B-B14F-4D97-AF65-F5344CB8AC3E}">
        <p14:creationId xmlns:p14="http://schemas.microsoft.com/office/powerpoint/2010/main" val="1543431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Ever ask yours</a:t>
            </a:r>
            <a:r>
              <a:rPr lang="en-US" sz="4400" dirty="0">
                <a:solidFill>
                  <a:schemeClr val="tx1"/>
                </a:solidFill>
                <a:latin typeface="+mj-lt"/>
              </a:rPr>
              <a:t>elf…what if?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865"/>
            <a:ext cx="4317322" cy="4164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So, what if those numbers are empty?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Well, the application will break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They way we safeguard against this is to add and an If Statement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If (condition is true) { // Do Something }</a:t>
            </a:r>
          </a:p>
        </p:txBody>
      </p:sp>
    </p:spTree>
    <p:extLst>
      <p:ext uri="{BB962C8B-B14F-4D97-AF65-F5344CB8AC3E}">
        <p14:creationId xmlns:p14="http://schemas.microsoft.com/office/powerpoint/2010/main" val="2425053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1" y="1300450"/>
            <a:ext cx="5513001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we have more than one number?</a:t>
            </a:r>
          </a:p>
        </p:txBody>
      </p:sp>
    </p:spTree>
    <p:extLst>
      <p:ext uri="{BB962C8B-B14F-4D97-AF65-F5344CB8AC3E}">
        <p14:creationId xmlns:p14="http://schemas.microsoft.com/office/powerpoint/2010/main" val="3662522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Taking the irritation out of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865"/>
            <a:ext cx="4317322" cy="4164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Sometimes we might have to deal with sets of number, words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Without the For Loop, we would have to repeat the same code over and over gain for each number.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Imagine doing this for sets that contain hundreds, even thousands of numbers or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That’s why we use the For Loop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For (var I = 0; set.Count; I++) { // Do Something } 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6009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1" y="1300450"/>
            <a:ext cx="7399991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it easier if we know what we are looping over in the first place?</a:t>
            </a:r>
          </a:p>
        </p:txBody>
      </p:sp>
    </p:spTree>
    <p:extLst>
      <p:ext uri="{BB962C8B-B14F-4D97-AF65-F5344CB8AC3E}">
        <p14:creationId xmlns:p14="http://schemas.microsoft.com/office/powerpoint/2010/main" val="1809805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don’t want to loop over everything though…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865"/>
            <a:ext cx="4317322" cy="416409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In some situations we might know what data we want to loop over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In these cases we want a way that we can exit out of that loop when we get to the relevant condition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This is when we use a Case (Switch) statement: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switch (variable) { </a:t>
            </a:r>
          </a:p>
          <a:p>
            <a:pPr marL="914400" lvl="2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case 1: Console.WriteLine("Case 1"); break; </a:t>
            </a:r>
          </a:p>
          <a:p>
            <a:pPr marL="914400" lvl="2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case 2: Console.WriteLine("Case 2"); break; </a:t>
            </a:r>
          </a:p>
          <a:p>
            <a:pPr marL="914400" lvl="2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default: Console.WriteLine("Default case"); break; }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2112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WHILE LOOPS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1081582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I don’t know what’s in my loop but I don’t want to do the whole thing – am I screwed?</a:t>
            </a:r>
          </a:p>
        </p:txBody>
      </p:sp>
    </p:spTree>
    <p:extLst>
      <p:ext uri="{BB962C8B-B14F-4D97-AF65-F5344CB8AC3E}">
        <p14:creationId xmlns:p14="http://schemas.microsoft.com/office/powerpoint/2010/main" val="686583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 Course Not!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865"/>
            <a:ext cx="4317322" cy="4164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+mn-lt"/>
              </a:rPr>
              <a:t>Let’s say we have a list of hundreds of customers, but we only want to give the first fifty a loyalty bonus.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+mn-lt"/>
              </a:rPr>
              <a:t>If we used a For Loop then the whole list of customers would get the bonus, but if we used a switch statement we wouldn’t know which customer would be the fiftieth.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+mn-lt"/>
              </a:rPr>
              <a:t>That’s why we use a While Loop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+mn-lt"/>
              </a:rPr>
              <a:t>While (Customers.Count &lt; 50) { </a:t>
            </a:r>
          </a:p>
          <a:p>
            <a:pPr marL="457200" lvl="1" indent="0">
              <a:buNone/>
            </a:pPr>
            <a:r>
              <a:rPr lang="en-GB" sz="1600" dirty="0">
                <a:solidFill>
                  <a:schemeClr val="bg1"/>
                </a:solidFill>
                <a:latin typeface="+mn-lt"/>
              </a:rPr>
              <a:t>         // Do Something</a:t>
            </a:r>
          </a:p>
          <a:p>
            <a:pPr marL="457200" lvl="1" indent="0">
              <a:buNone/>
            </a:pPr>
            <a:r>
              <a:rPr lang="en-GB" sz="1600" dirty="0">
                <a:solidFill>
                  <a:schemeClr val="bg1"/>
                </a:solidFill>
                <a:latin typeface="+mn-lt"/>
              </a:rPr>
              <a:t>     } 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3554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to learn</a:t>
            </a:r>
          </a:p>
        </p:txBody>
      </p:sp>
    </p:spTree>
    <p:extLst>
      <p:ext uri="{BB962C8B-B14F-4D97-AF65-F5344CB8AC3E}">
        <p14:creationId xmlns:p14="http://schemas.microsoft.com/office/powerpoint/2010/main" val="273243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That’s the C# beginners toolbox. Now comes the hard part…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 lnSpcReduction="10000"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These operands, conditionals and loops are some of the most used algorithms in C#</a:t>
            </a:r>
          </a:p>
          <a:p>
            <a:r>
              <a:rPr lang="en-GB" sz="2400" dirty="0">
                <a:solidFill>
                  <a:schemeClr val="bg1"/>
                </a:solidFill>
              </a:rPr>
              <a:t>You can see how easy they are to master, so now the real genius part is using the right tool for the right job</a:t>
            </a:r>
          </a:p>
          <a:p>
            <a:r>
              <a:rPr lang="en-GB" sz="2400" dirty="0">
                <a:solidFill>
                  <a:schemeClr val="bg1"/>
                </a:solidFill>
              </a:rPr>
              <a:t>Operands manipulate numbers, conditionals execute code based upon a condition being true and loops iterate over data. </a:t>
            </a:r>
          </a:p>
          <a:p>
            <a:r>
              <a:rPr lang="en-GB" sz="2400" dirty="0">
                <a:solidFill>
                  <a:schemeClr val="bg1"/>
                </a:solidFill>
              </a:rPr>
              <a:t>If you want to write more code then technically you can use a different tool</a:t>
            </a:r>
          </a:p>
          <a:p>
            <a:r>
              <a:rPr lang="en-GB" sz="2400" dirty="0">
                <a:solidFill>
                  <a:schemeClr val="bg1"/>
                </a:solidFill>
              </a:rPr>
              <a:t>However we, as C# developers, want to minimise the code we write so it runs as efficiently and cleanly as possible.</a:t>
            </a:r>
            <a:endParaRPr lang="en-GB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04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 fontScale="90000"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Lets Play a Quick Game Called</a:t>
            </a:r>
            <a:r>
              <a:rPr lang="en-GB" dirty="0">
                <a:solidFill>
                  <a:schemeClr val="tx1"/>
                </a:solidFill>
              </a:rPr>
              <a:t>: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Right Tool, Wrong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Every Monday as a start of the week promotion on an online store you want to display a 10% off promotion banner</a:t>
            </a:r>
          </a:p>
          <a:p>
            <a:r>
              <a:rPr lang="en-GB" sz="2400" dirty="0">
                <a:solidFill>
                  <a:schemeClr val="bg1"/>
                </a:solidFill>
              </a:rPr>
              <a:t>You want to send an email to all of your customers telling them about the 10% promotions on Mondays</a:t>
            </a:r>
          </a:p>
          <a:p>
            <a:r>
              <a:rPr lang="en-GB" sz="2400" dirty="0">
                <a:solidFill>
                  <a:schemeClr val="bg1"/>
                </a:solidFill>
              </a:rPr>
              <a:t>You don’t want to offer this however if it follows Black Friday</a:t>
            </a:r>
          </a:p>
          <a:p>
            <a:r>
              <a:rPr lang="en-GB" sz="2400" dirty="0">
                <a:solidFill>
                  <a:schemeClr val="bg1"/>
                </a:solidFill>
              </a:rPr>
              <a:t>Finding you’re losing too much money you only want to offer this promotion to the first 10 customers to buy something from your site</a:t>
            </a:r>
          </a:p>
        </p:txBody>
      </p:sp>
    </p:spTree>
    <p:extLst>
      <p:ext uri="{BB962C8B-B14F-4D97-AF65-F5344CB8AC3E}">
        <p14:creationId xmlns:p14="http://schemas.microsoft.com/office/powerpoint/2010/main" val="3571352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 fontScale="90000"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Lets Play a Quick Game Called</a:t>
            </a:r>
            <a:r>
              <a:rPr lang="en-GB" dirty="0">
                <a:solidFill>
                  <a:schemeClr val="tx1"/>
                </a:solidFill>
              </a:rPr>
              <a:t>: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Right Tool, Wrong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 lnSpcReduction="10000"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Every Monday as a start of the week promotion on an online store you want to display a 10% off promotion banner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Case (Switch)</a:t>
            </a:r>
          </a:p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You want to send an email to all of your customers telling them about the 10% promotions on Mondays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For Loop</a:t>
            </a:r>
          </a:p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You don’t want to offer this however if it follows Black Friday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If Statement</a:t>
            </a:r>
          </a:p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Finding you’re losing too much money you only want to offer this promotion to the first 10 customers to buy something from your site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636507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Next Month!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Types</a:t>
            </a:r>
          </a:p>
          <a:p>
            <a:r>
              <a:rPr lang="en-GB" sz="2400" dirty="0">
                <a:solidFill>
                  <a:schemeClr val="bg1"/>
                </a:solidFill>
              </a:rPr>
              <a:t>Classes</a:t>
            </a:r>
          </a:p>
          <a:p>
            <a:r>
              <a:rPr lang="en-GB" sz="2400" dirty="0">
                <a:solidFill>
                  <a:schemeClr val="bg1"/>
                </a:solidFill>
              </a:rPr>
              <a:t>Properties</a:t>
            </a:r>
          </a:p>
          <a:p>
            <a:r>
              <a:rPr lang="en-GB" sz="2400" dirty="0">
                <a:solidFill>
                  <a:schemeClr val="bg1"/>
                </a:solidFill>
              </a:rPr>
              <a:t>Methods</a:t>
            </a:r>
          </a:p>
          <a:p>
            <a:r>
              <a:rPr lang="en-GB" sz="2400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595108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What did we do last week?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Object Orientated Programming</a:t>
            </a:r>
          </a:p>
          <a:p>
            <a:r>
              <a:rPr lang="en-GB" sz="2400" dirty="0">
                <a:solidFill>
                  <a:schemeClr val="bg1"/>
                </a:solidFill>
              </a:rPr>
              <a:t>What is an Object?</a:t>
            </a:r>
          </a:p>
          <a:p>
            <a:r>
              <a:rPr lang="en-GB" sz="2400" dirty="0">
                <a:solidFill>
                  <a:schemeClr val="bg1"/>
                </a:solidFill>
              </a:rPr>
              <a:t>Properties and Methods (Theory)</a:t>
            </a:r>
          </a:p>
          <a:p>
            <a:r>
              <a:rPr lang="en-GB" sz="2400" dirty="0">
                <a:solidFill>
                  <a:schemeClr val="bg1"/>
                </a:solidFill>
              </a:rPr>
              <a:t>Hello World!</a:t>
            </a:r>
          </a:p>
          <a:p>
            <a:r>
              <a:rPr lang="en-GB" sz="2400" dirty="0">
                <a:solidFill>
                  <a:schemeClr val="bg1"/>
                </a:solidFill>
              </a:rPr>
              <a:t>Debugging</a:t>
            </a: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01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What are we doing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Variables</a:t>
            </a:r>
          </a:p>
          <a:p>
            <a:r>
              <a:rPr lang="en-GB" sz="2400" dirty="0">
                <a:solidFill>
                  <a:schemeClr val="bg1"/>
                </a:solidFill>
              </a:rPr>
              <a:t>Operands</a:t>
            </a:r>
          </a:p>
          <a:p>
            <a:r>
              <a:rPr lang="en-GB" sz="2400" dirty="0">
                <a:solidFill>
                  <a:schemeClr val="bg1"/>
                </a:solidFill>
              </a:rPr>
              <a:t>If Statements</a:t>
            </a:r>
          </a:p>
          <a:p>
            <a:r>
              <a:rPr lang="en-GB" sz="2400" dirty="0">
                <a:solidFill>
                  <a:schemeClr val="bg1"/>
                </a:solidFill>
              </a:rPr>
              <a:t>For Statements</a:t>
            </a:r>
          </a:p>
          <a:p>
            <a:r>
              <a:rPr lang="en-GB" sz="2400" dirty="0">
                <a:solidFill>
                  <a:schemeClr val="bg1"/>
                </a:solidFill>
              </a:rPr>
              <a:t>Case Statements</a:t>
            </a:r>
          </a:p>
          <a:p>
            <a:r>
              <a:rPr lang="en-GB" sz="2400" dirty="0">
                <a:solidFill>
                  <a:schemeClr val="bg1"/>
                </a:solidFill>
              </a:rPr>
              <a:t>While Loops</a:t>
            </a: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86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may contain: 1 person, glasses and close-up">
            <a:extLst>
              <a:ext uri="{FF2B5EF4-FFF2-40B4-BE49-F238E27FC236}">
                <a16:creationId xmlns:a16="http://schemas.microsoft.com/office/drawing/2014/main" id="{F73342E5-842A-433C-BF0E-B4AF840F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964" y="2012865"/>
            <a:ext cx="4164098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Need help?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408EB-F93D-4614-839D-5556011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2865"/>
            <a:ext cx="55706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Github: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http://www.github.com/webdevelopwolf/training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Twitter: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4"/>
              </a:rPr>
              <a:t>http://www.twitter.com/webdevelopwolf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Facebook: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5"/>
              </a:rPr>
              <a:t>http://www.facebook.com/webdevwolf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2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626287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Called Because Guess What?! They Vary!</a:t>
            </a:r>
          </a:p>
        </p:txBody>
      </p:sp>
    </p:spTree>
    <p:extLst>
      <p:ext uri="{BB962C8B-B14F-4D97-AF65-F5344CB8AC3E}">
        <p14:creationId xmlns:p14="http://schemas.microsoft.com/office/powerpoint/2010/main" val="2920005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7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612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Variables can take many forms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Integer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Float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Boolean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Generic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Specific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Just to name a few…</a:t>
            </a:r>
          </a:p>
        </p:txBody>
      </p:sp>
    </p:spTree>
    <p:extLst>
      <p:ext uri="{BB962C8B-B14F-4D97-AF65-F5344CB8AC3E}">
        <p14:creationId xmlns:p14="http://schemas.microsoft.com/office/powerpoint/2010/main" val="3935077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if we don’t know what we want?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How can we possibly know what we want?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Sometimes we don’t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What do we do then?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Don’t panic! There is a way!</a:t>
            </a:r>
          </a:p>
        </p:txBody>
      </p:sp>
    </p:spTree>
    <p:extLst>
      <p:ext uri="{BB962C8B-B14F-4D97-AF65-F5344CB8AC3E}">
        <p14:creationId xmlns:p14="http://schemas.microsoft.com/office/powerpoint/2010/main" val="832312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“VAR”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865"/>
            <a:ext cx="4317322" cy="4164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Short for Variable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Declared with the word ‘var’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To use, we must tell the application what we need to store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Like so…</a:t>
            </a:r>
          </a:p>
        </p:txBody>
      </p:sp>
    </p:spTree>
    <p:extLst>
      <p:ext uri="{BB962C8B-B14F-4D97-AF65-F5344CB8AC3E}">
        <p14:creationId xmlns:p14="http://schemas.microsoft.com/office/powerpoint/2010/main" val="3898263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927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BorisBlackBloxx</vt:lpstr>
      <vt:lpstr>Calibri</vt:lpstr>
      <vt:lpstr>Calibri Light</vt:lpstr>
      <vt:lpstr>Springsteel Lig</vt:lpstr>
      <vt:lpstr>Wingdings</vt:lpstr>
      <vt:lpstr>Office Theme</vt:lpstr>
      <vt:lpstr>INTRODUCTION TO C#</vt:lpstr>
      <vt:lpstr>INTRODUCTION</vt:lpstr>
      <vt:lpstr>What did we do last week?</vt:lpstr>
      <vt:lpstr>What are we doing today?</vt:lpstr>
      <vt:lpstr>Need help?</vt:lpstr>
      <vt:lpstr>VARIABLES</vt:lpstr>
      <vt:lpstr>Types of Variables</vt:lpstr>
      <vt:lpstr>What if we don’t know what we want?</vt:lpstr>
      <vt:lpstr>The “VAR” keyword</vt:lpstr>
      <vt:lpstr>OPERANDS</vt:lpstr>
      <vt:lpstr>That’s great, but what now?</vt:lpstr>
      <vt:lpstr>IF STATEMENTS</vt:lpstr>
      <vt:lpstr>Ever ask yourself…what if?</vt:lpstr>
      <vt:lpstr>FOR STATEMENTS</vt:lpstr>
      <vt:lpstr>Taking the irritation out of iteration</vt:lpstr>
      <vt:lpstr>CASE STATEMENTS</vt:lpstr>
      <vt:lpstr>I don’t want to loop over everything though…</vt:lpstr>
      <vt:lpstr>WHILE LOOPS</vt:lpstr>
      <vt:lpstr>Of Course Not!</vt:lpstr>
      <vt:lpstr>That’s the C# beginners toolbox. Now comes the hard part…</vt:lpstr>
      <vt:lpstr>Lets Play a Quick Game Called:  Right Tool, Wrong Tool</vt:lpstr>
      <vt:lpstr>Lets Play a Quick Game Called:  Right Tool, Wrong Tool</vt:lpstr>
      <vt:lpstr>Next Month!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48</cp:revision>
  <dcterms:created xsi:type="dcterms:W3CDTF">2013-09-09T13:00:12Z</dcterms:created>
  <dcterms:modified xsi:type="dcterms:W3CDTF">2017-09-03T16:21:37Z</dcterms:modified>
</cp:coreProperties>
</file>