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6" r:id="rId5"/>
    <p:sldId id="264" r:id="rId6"/>
    <p:sldId id="259" r:id="rId7"/>
    <p:sldId id="265" r:id="rId8"/>
    <p:sldId id="266" r:id="rId9"/>
    <p:sldId id="267" r:id="rId10"/>
    <p:sldId id="261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17A489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449" y="372267"/>
            <a:ext cx="367850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bs.twimg.com/profile_banners/192370815/1373928556/web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8"/>
          <a:stretch/>
        </p:blipFill>
        <p:spPr bwMode="auto">
          <a:xfrm rot="5400000">
            <a:off x="8991601" y="3003550"/>
            <a:ext cx="4953000" cy="1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28/06/2017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Picture 8" descr="https://pbs.twimg.com/profile_banners/192370815/1373928556/web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8"/>
          <a:stretch/>
        </p:blipFill>
        <p:spPr bwMode="auto">
          <a:xfrm rot="5400000">
            <a:off x="10063204" y="3455399"/>
            <a:ext cx="3378587" cy="8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17A489"/>
          </a:solidFill>
          <a:latin typeface="BorisBlackBloxx" panose="0200060502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Liane Stevenson | @webdevelopwolf | www.webdevelopwolf.com</a:t>
            </a:r>
          </a:p>
        </p:txBody>
      </p:sp>
    </p:spTree>
    <p:extLst>
      <p:ext uri="{BB962C8B-B14F-4D97-AF65-F5344CB8AC3E}">
        <p14:creationId xmlns:p14="http://schemas.microsoft.com/office/powerpoint/2010/main" val="218841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404F0-AF73-4964-BAD4-EFD7C780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44" y="961812"/>
            <a:ext cx="6531110" cy="4930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GB" sz="2600">
                <a:solidFill>
                  <a:schemeClr val="bg1"/>
                </a:solidFill>
              </a:rPr>
              <a:t>C# Example Object</a:t>
            </a:r>
          </a:p>
        </p:txBody>
      </p:sp>
    </p:spTree>
    <p:extLst>
      <p:ext uri="{BB962C8B-B14F-4D97-AF65-F5344CB8AC3E}">
        <p14:creationId xmlns:p14="http://schemas.microsoft.com/office/powerpoint/2010/main" val="11656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ENVIRONMENT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for the fun part…</a:t>
            </a:r>
          </a:p>
        </p:txBody>
      </p:sp>
    </p:spTree>
    <p:extLst>
      <p:ext uri="{BB962C8B-B14F-4D97-AF65-F5344CB8AC3E}">
        <p14:creationId xmlns:p14="http://schemas.microsoft.com/office/powerpoint/2010/main" val="3464415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8015479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.NET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fun, but compulsory…</a:t>
            </a:r>
          </a:p>
        </p:txBody>
      </p:sp>
    </p:spTree>
    <p:extLst>
      <p:ext uri="{BB962C8B-B14F-4D97-AF65-F5344CB8AC3E}">
        <p14:creationId xmlns:p14="http://schemas.microsoft.com/office/powerpoint/2010/main" val="154343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www.dotnettricks.com/img/netframework/.netframework4.5.png">
            <a:extLst>
              <a:ext uri="{FF2B5EF4-FFF2-40B4-BE49-F238E27FC236}">
                <a16:creationId xmlns:a16="http://schemas.microsoft.com/office/drawing/2014/main" id="{7F5C7D00-054F-4E83-B973-6AC084D74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87654"/>
            <a:ext cx="7188199" cy="407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it? Any do I need it?</a:t>
            </a:r>
          </a:p>
        </p:txBody>
      </p:sp>
    </p:spTree>
    <p:extLst>
      <p:ext uri="{BB962C8B-B14F-4D97-AF65-F5344CB8AC3E}">
        <p14:creationId xmlns:p14="http://schemas.microsoft.com/office/powerpoint/2010/main" val="207528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Here’s where it gets interesting…</a:t>
            </a:r>
          </a:p>
        </p:txBody>
      </p:sp>
    </p:spTree>
    <p:extLst>
      <p:ext uri="{BB962C8B-B14F-4D97-AF65-F5344CB8AC3E}">
        <p14:creationId xmlns:p14="http://schemas.microsoft.com/office/powerpoint/2010/main" val="3662522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DEBUGGING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hell were made of semi colons and curly braces – it would look like this – continue if you dare…</a:t>
            </a:r>
          </a:p>
        </p:txBody>
      </p:sp>
    </p:spTree>
    <p:extLst>
      <p:ext uri="{BB962C8B-B14F-4D97-AF65-F5344CB8AC3E}">
        <p14:creationId xmlns:p14="http://schemas.microsoft.com/office/powerpoint/2010/main" val="686583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GB">
                <a:solidFill>
                  <a:schemeClr val="tx1"/>
                </a:solidFill>
              </a:rPr>
              <a:t>What’s a bug? And how do I ‘de’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An error in code</a:t>
            </a:r>
          </a:p>
          <a:p>
            <a:pPr lvl="1"/>
            <a:r>
              <a:rPr lang="en-GB">
                <a:solidFill>
                  <a:schemeClr val="bg1"/>
                </a:solidFill>
              </a:rPr>
              <a:t>Syntax Error – Misspellings, missing / illegal characters</a:t>
            </a:r>
          </a:p>
          <a:p>
            <a:pPr lvl="1"/>
            <a:r>
              <a:rPr lang="en-GB">
                <a:solidFill>
                  <a:schemeClr val="bg1"/>
                </a:solidFill>
              </a:rPr>
              <a:t>Logic Error – Code acts other than expected</a:t>
            </a:r>
          </a:p>
          <a:p>
            <a:r>
              <a:rPr lang="en-GB" sz="2400">
                <a:solidFill>
                  <a:schemeClr val="bg1"/>
                </a:solidFill>
              </a:rPr>
              <a:t>You've programmed a toy car to drive around a map, but when it reaches a house the car continues to drive through it! Which type of bug does your program have?</a:t>
            </a:r>
          </a:p>
          <a:p>
            <a:pPr lvl="1"/>
            <a:r>
              <a:rPr lang="en-GB">
                <a:solidFill>
                  <a:schemeClr val="bg1"/>
                </a:solidFill>
              </a:rPr>
              <a:t>Logic bug – the car continues to run, but does not behave as expected</a:t>
            </a:r>
          </a:p>
          <a:p>
            <a:endParaRPr lang="en-GB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0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</a:rPr>
              <a:t>Common Syntax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Mis-spelling</a:t>
            </a:r>
          </a:p>
          <a:p>
            <a:r>
              <a:rPr lang="en-GB" sz="2400">
                <a:solidFill>
                  <a:schemeClr val="bg1"/>
                </a:solidFill>
              </a:rPr>
              <a:t>Missing semi-colons</a:t>
            </a:r>
          </a:p>
          <a:p>
            <a:r>
              <a:rPr lang="en-GB" sz="2400">
                <a:solidFill>
                  <a:schemeClr val="bg1"/>
                </a:solidFill>
              </a:rPr>
              <a:t>Incorrect scope</a:t>
            </a:r>
          </a:p>
          <a:p>
            <a:pPr lvl="1"/>
            <a:r>
              <a:rPr lang="en-GB">
                <a:solidFill>
                  <a:schemeClr val="bg1"/>
                </a:solidFill>
              </a:rPr>
              <a:t>Don’t worry if you don’t know what this is – we’ll get to it later</a:t>
            </a:r>
          </a:p>
          <a:p>
            <a:r>
              <a:rPr lang="en-GB" sz="2400">
                <a:solidFill>
                  <a:schemeClr val="bg1"/>
                </a:solidFill>
              </a:rPr>
              <a:t>Incorrect commands</a:t>
            </a:r>
          </a:p>
          <a:p>
            <a:r>
              <a:rPr lang="en-GB" sz="2400">
                <a:solidFill>
                  <a:schemeClr val="bg1"/>
                </a:solidFill>
              </a:rPr>
              <a:t>Incomplete commands</a:t>
            </a:r>
          </a:p>
        </p:txBody>
      </p:sp>
    </p:spTree>
    <p:extLst>
      <p:ext uri="{BB962C8B-B14F-4D97-AF65-F5344CB8AC3E}">
        <p14:creationId xmlns:p14="http://schemas.microsoft.com/office/powerpoint/2010/main" val="357135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</a:rPr>
              <a:t>Common Logic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Loops that never exit</a:t>
            </a:r>
          </a:p>
          <a:p>
            <a:r>
              <a:rPr lang="en-GB" sz="2400">
                <a:solidFill>
                  <a:schemeClr val="bg1"/>
                </a:solidFill>
              </a:rPr>
              <a:t>Code that cannot be reached</a:t>
            </a:r>
          </a:p>
          <a:p>
            <a:r>
              <a:rPr lang="en-GB" sz="2400">
                <a:solidFill>
                  <a:schemeClr val="bg1"/>
                </a:solidFill>
              </a:rPr>
              <a:t>And everything else that causes software to break!</a:t>
            </a:r>
          </a:p>
        </p:txBody>
      </p:sp>
    </p:spTree>
    <p:extLst>
      <p:ext uri="{BB962C8B-B14F-4D97-AF65-F5344CB8AC3E}">
        <p14:creationId xmlns:p14="http://schemas.microsoft.com/office/powerpoint/2010/main" val="259510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to learn</a:t>
            </a:r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</a:rPr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Object Orientation</a:t>
            </a:r>
          </a:p>
          <a:p>
            <a:r>
              <a:rPr lang="en-GB" sz="2400">
                <a:solidFill>
                  <a:schemeClr val="bg1"/>
                </a:solidFill>
              </a:rPr>
              <a:t>Environment Setup</a:t>
            </a:r>
          </a:p>
          <a:p>
            <a:r>
              <a:rPr lang="en-GB" sz="2400">
                <a:solidFill>
                  <a:schemeClr val="bg1"/>
                </a:solidFill>
              </a:rPr>
              <a:t>The .NET Framework</a:t>
            </a:r>
          </a:p>
          <a:p>
            <a:r>
              <a:rPr lang="en-GB" sz="2400">
                <a:solidFill>
                  <a:schemeClr val="bg1"/>
                </a:solidFill>
              </a:rPr>
              <a:t>Hello World!</a:t>
            </a:r>
          </a:p>
          <a:p>
            <a:r>
              <a:rPr lang="en-GB" sz="2400">
                <a:solidFill>
                  <a:schemeClr val="bg1"/>
                </a:solidFill>
              </a:rPr>
              <a:t>Debugging</a:t>
            </a:r>
          </a:p>
          <a:p>
            <a:endParaRPr lang="en-GB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8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may contain: 1 person, glasses and close-up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64" y="2012865"/>
            <a:ext cx="4164098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ORIENTATION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Objects?!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Naaaaah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lets build a car instead…</a:t>
            </a:r>
          </a:p>
        </p:txBody>
      </p:sp>
    </p:spTree>
    <p:extLst>
      <p:ext uri="{BB962C8B-B14F-4D97-AF65-F5344CB8AC3E}">
        <p14:creationId xmlns:p14="http://schemas.microsoft.com/office/powerpoint/2010/main" val="2920005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car parked in a parking lot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55" y="2407252"/>
            <a:ext cx="4533345" cy="230067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7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Talking about cars…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612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What does a car need?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Frame - Looks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Engine -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All cars have unique attributes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Lights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Windows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Trim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Paint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These are the car’s </a:t>
            </a:r>
            <a:r>
              <a:rPr lang="en-US" sz="2000" b="1" dirty="0">
                <a:solidFill>
                  <a:srgbClr val="17A489"/>
                </a:solidFill>
                <a:latin typeface="+mn-lt"/>
              </a:rPr>
              <a:t>properties</a:t>
            </a:r>
            <a:endParaRPr lang="en-US" sz="2000" dirty="0">
              <a:solidFill>
                <a:srgbClr val="17A4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07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car parked in a parking lot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55" y="2407252"/>
            <a:ext cx="4533345" cy="230067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Talking about cars…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</a:rPr>
              <a:t>Cars have more/less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</a:rPr>
              <a:t>Automatic windows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</a:rPr>
              <a:t>Automatic wipers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</a:rPr>
              <a:t>Toggle daytime running lights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</a:rPr>
              <a:t>These may/may not be dependant upon it’s 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</a:rPr>
              <a:t>Yet they will all need to move forward / backward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</a:rPr>
              <a:t>These are the car’s </a:t>
            </a:r>
            <a:r>
              <a:rPr lang="en-US" sz="2000" b="1">
                <a:solidFill>
                  <a:schemeClr val="bg1"/>
                </a:solidFill>
                <a:latin typeface="+mn-lt"/>
              </a:rPr>
              <a:t>methods</a:t>
            </a:r>
            <a:endParaRPr lang="en-US" sz="2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31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ar parked in a parking lot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3004656"/>
            <a:ext cx="4296585" cy="218051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Talking about cars…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865"/>
            <a:ext cx="4317322" cy="4164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</a:rPr>
              <a:t>So…lets build a car!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</a:rPr>
              <a:t>Car (Audi R8)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</a:rPr>
              <a:t>Light: Angel Eye, Daylight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</a:rPr>
              <a:t>Windows: 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</a:rPr>
              <a:t>Mirrors: Chrome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</a:rPr>
              <a:t>Go forward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</a:rPr>
              <a:t>Go backward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</a:rPr>
              <a:t>Toggle daytime lights</a:t>
            </a:r>
          </a:p>
        </p:txBody>
      </p:sp>
    </p:spTree>
    <p:extLst>
      <p:ext uri="{BB962C8B-B14F-4D97-AF65-F5344CB8AC3E}">
        <p14:creationId xmlns:p14="http://schemas.microsoft.com/office/powerpoint/2010/main" val="389826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Li, what the hell has this got to do with C#?!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C# is an object orientated language</a:t>
            </a:r>
          </a:p>
          <a:p>
            <a:r>
              <a:rPr lang="en-GB" dirty="0"/>
              <a:t>Information and commands are contained in objects</a:t>
            </a:r>
          </a:p>
          <a:p>
            <a:r>
              <a:rPr lang="en-GB" dirty="0"/>
              <a:t>Commands are called methods </a:t>
            </a:r>
          </a:p>
          <a:p>
            <a:r>
              <a:rPr lang="en-GB" dirty="0"/>
              <a:t>The information they manipulate are called properties </a:t>
            </a:r>
          </a:p>
          <a:p>
            <a:r>
              <a:rPr lang="en-GB" dirty="0"/>
              <a:t>The car’s features are it’s properties and it’s actions are methods</a:t>
            </a:r>
          </a:p>
          <a:p>
            <a:r>
              <a:rPr lang="en-GB" dirty="0"/>
              <a:t>For example…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445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BorisBlackBloxx</vt:lpstr>
      <vt:lpstr>Calibri</vt:lpstr>
      <vt:lpstr>Calibri Light</vt:lpstr>
      <vt:lpstr>Springsteel Lig</vt:lpstr>
      <vt:lpstr>Wingdings</vt:lpstr>
      <vt:lpstr>Office Theme</vt:lpstr>
      <vt:lpstr>INTRODUCTION TO C#</vt:lpstr>
      <vt:lpstr>INTRODUCTION</vt:lpstr>
      <vt:lpstr>What are we doing today?</vt:lpstr>
      <vt:lpstr>Need help?</vt:lpstr>
      <vt:lpstr>OBJECT ORIENTATION</vt:lpstr>
      <vt:lpstr>Talking about cars…</vt:lpstr>
      <vt:lpstr>Talking about cars…</vt:lpstr>
      <vt:lpstr>Talking about cars…</vt:lpstr>
      <vt:lpstr>So Li, what the hell has this got to do with C#?!</vt:lpstr>
      <vt:lpstr>C# Example Object</vt:lpstr>
      <vt:lpstr>ENVIRONMENT SETUP</vt:lpstr>
      <vt:lpstr>THE .NET FRAMEWORK</vt:lpstr>
      <vt:lpstr>What is it? Any do I need it?</vt:lpstr>
      <vt:lpstr>HELLO WORLD</vt:lpstr>
      <vt:lpstr>DEBUGGING</vt:lpstr>
      <vt:lpstr>What’s a bug? And how do I ‘de’ it?</vt:lpstr>
      <vt:lpstr>Common Syntax Errors</vt:lpstr>
      <vt:lpstr>Common Logic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29</cp:revision>
  <dcterms:created xsi:type="dcterms:W3CDTF">2013-09-09T13:00:12Z</dcterms:created>
  <dcterms:modified xsi:type="dcterms:W3CDTF">2017-06-28T09:04:21Z</dcterms:modified>
</cp:coreProperties>
</file>