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5" r:id="rId3"/>
    <p:sldId id="257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74" autoAdjust="0"/>
  </p:normalViewPr>
  <p:slideViewPr>
    <p:cSldViewPr>
      <p:cViewPr varScale="1">
        <p:scale>
          <a:sx n="65" d="100"/>
          <a:sy n="65" d="100"/>
        </p:scale>
        <p:origin x="1258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19AC-AD67-4127-A535-D391D291D717}" type="datetimeFigureOut">
              <a:rPr lang="de-CH" smtClean="0"/>
              <a:t>01.03.2020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D24-F6B2-4171-8052-996E2CABA4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514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D0D24-F6B2-4171-8052-996E2CABA43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87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Views can only "ping" the controller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D0D24-F6B2-4171-8052-996E2CABA43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679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ClientPresentationModel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clientDolphin.presentationModel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CURRENT_USER, USER,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ClientAttribute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(NAME),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ClientAttribute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(FIRST_NAME),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ClientAttribute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(PERSNR)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D0D24-F6B2-4171-8052-996E2CABA43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19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D0D24-F6B2-4171-8052-996E2CABA43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995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36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3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917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28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646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351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3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95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90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06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6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63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69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7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64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29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3D7F-411B-4A93-9761-D3B59CE2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Master Detail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4D45-B009-4335-BD28-E42059A73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am Beispiel von open </a:t>
            </a:r>
            <a:r>
              <a:rPr lang="de-CH" dirty="0" err="1"/>
              <a:t>dolphin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868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7111-A402-434F-8F62-FA2FF41C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FE186-7810-4D3C-9071-3A634A5A3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512" y="1628800"/>
            <a:ext cx="9073008" cy="4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9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52673-B03E-4ECD-8E31-E8820863450D}"/>
              </a:ext>
            </a:extLst>
          </p:cNvPr>
          <p:cNvSpPr/>
          <p:nvPr/>
        </p:nvSpPr>
        <p:spPr>
          <a:xfrm>
            <a:off x="1055440" y="2249487"/>
            <a:ext cx="3816424" cy="362778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sz="32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9E90C-5E75-4F97-B503-07843C16CCBC}"/>
              </a:ext>
            </a:extLst>
          </p:cNvPr>
          <p:cNvSpPr/>
          <p:nvPr/>
        </p:nvSpPr>
        <p:spPr>
          <a:xfrm>
            <a:off x="7213002" y="2241893"/>
            <a:ext cx="3816424" cy="362778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sz="32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9C1159-8FB8-43E3-BE79-4D042A2458C3}"/>
              </a:ext>
            </a:extLst>
          </p:cNvPr>
          <p:cNvSpPr/>
          <p:nvPr/>
        </p:nvSpPr>
        <p:spPr>
          <a:xfrm>
            <a:off x="1055440" y="4327300"/>
            <a:ext cx="9973986" cy="1549972"/>
          </a:xfrm>
          <a:prstGeom prst="rect">
            <a:avLst/>
          </a:prstGeom>
          <a:solidFill>
            <a:srgbClr val="D35940">
              <a:alpha val="40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de-CH" sz="32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48BE1-054E-4378-B204-AB748E51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4EA37-B74B-42B6-B1C5-ED9B113A51C4}"/>
              </a:ext>
            </a:extLst>
          </p:cNvPr>
          <p:cNvSpPr txBox="1"/>
          <p:nvPr/>
        </p:nvSpPr>
        <p:spPr>
          <a:xfrm>
            <a:off x="8158572" y="3046030"/>
            <a:ext cx="2184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CFDDC-B2A6-4EF3-825F-625DD39176FB}"/>
              </a:ext>
            </a:extLst>
          </p:cNvPr>
          <p:cNvSpPr txBox="1"/>
          <p:nvPr/>
        </p:nvSpPr>
        <p:spPr>
          <a:xfrm>
            <a:off x="1966428" y="3031156"/>
            <a:ext cx="1193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97CB-BE7E-4C80-8D16-4A052A2953E3}"/>
              </a:ext>
            </a:extLst>
          </p:cNvPr>
          <p:cNvSpPr txBox="1"/>
          <p:nvPr/>
        </p:nvSpPr>
        <p:spPr>
          <a:xfrm>
            <a:off x="2093598" y="4327300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A7349-63E8-4049-9596-4E86A8290852}"/>
              </a:ext>
            </a:extLst>
          </p:cNvPr>
          <p:cNvSpPr txBox="1"/>
          <p:nvPr/>
        </p:nvSpPr>
        <p:spPr>
          <a:xfrm>
            <a:off x="8608892" y="4327300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pic>
        <p:nvPicPr>
          <p:cNvPr id="21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4248703D-1ABF-41B8-84CD-879C1A5EA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2987513" y="2874946"/>
            <a:ext cx="466367" cy="466367"/>
          </a:xfr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B47EC22-F0CD-41D9-926B-09AB36B3FB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8497" y="2641383"/>
            <a:ext cx="809293" cy="809293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2C7787F-B853-4E88-8F2B-6CCF7E00E71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9423" y="4944156"/>
            <a:ext cx="754654" cy="754654"/>
          </a:xfrm>
          <a:prstGeom prst="rect">
            <a:avLst/>
          </a:prstGeom>
        </p:spPr>
      </p:pic>
      <p:pic>
        <p:nvPicPr>
          <p:cNvPr id="26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1E0AB394-CFD3-4D59-A39F-571BC8220FB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272069" y="3270091"/>
            <a:ext cx="267570" cy="267570"/>
          </a:xfrm>
          <a:prstGeom prst="rect">
            <a:avLst/>
          </a:prstGeom>
        </p:spPr>
      </p:pic>
      <p:pic>
        <p:nvPicPr>
          <p:cNvPr id="27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26F65A4F-315B-4B39-84C2-07BBEA93D60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431704" y="3048210"/>
            <a:ext cx="236774" cy="236774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688FF06-A24C-4CA0-87CA-8D6621D47A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20" y="5058802"/>
            <a:ext cx="754654" cy="7546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9CEAEB-6164-42E3-8A41-7435C1A2D344}"/>
              </a:ext>
            </a:extLst>
          </p:cNvPr>
          <p:cNvSpPr txBox="1"/>
          <p:nvPr/>
        </p:nvSpPr>
        <p:spPr>
          <a:xfrm>
            <a:off x="5061917" y="5869678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i="1" dirty="0" err="1">
                <a:latin typeface="Architects Daughter" pitchFamily="2" charset="0"/>
              </a:rPr>
              <a:t>shared</a:t>
            </a:r>
            <a:r>
              <a:rPr lang="de-CH" sz="2400" i="1" dirty="0">
                <a:latin typeface="Architects Daughter" pitchFamily="2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33700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52673-B03E-4ECD-8E31-E8820863450D}"/>
              </a:ext>
            </a:extLst>
          </p:cNvPr>
          <p:cNvSpPr/>
          <p:nvPr/>
        </p:nvSpPr>
        <p:spPr>
          <a:xfrm>
            <a:off x="1055440" y="2249487"/>
            <a:ext cx="3816424" cy="362778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sz="32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9E90C-5E75-4F97-B503-07843C16CCBC}"/>
              </a:ext>
            </a:extLst>
          </p:cNvPr>
          <p:cNvSpPr/>
          <p:nvPr/>
        </p:nvSpPr>
        <p:spPr>
          <a:xfrm>
            <a:off x="7213002" y="2241893"/>
            <a:ext cx="3816424" cy="362778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sz="32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48BE1-054E-4378-B204-AB748E51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Concept</a:t>
            </a:r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4EA37-B74B-42B6-B1C5-ED9B113A51C4}"/>
              </a:ext>
            </a:extLst>
          </p:cNvPr>
          <p:cNvSpPr txBox="1"/>
          <p:nvPr/>
        </p:nvSpPr>
        <p:spPr>
          <a:xfrm>
            <a:off x="8158572" y="3046030"/>
            <a:ext cx="2184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CFDDC-B2A6-4EF3-825F-625DD39176FB}"/>
              </a:ext>
            </a:extLst>
          </p:cNvPr>
          <p:cNvSpPr txBox="1"/>
          <p:nvPr/>
        </p:nvSpPr>
        <p:spPr>
          <a:xfrm>
            <a:off x="1966428" y="3031156"/>
            <a:ext cx="1193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97CB-BE7E-4C80-8D16-4A052A2953E3}"/>
              </a:ext>
            </a:extLst>
          </p:cNvPr>
          <p:cNvSpPr txBox="1"/>
          <p:nvPr/>
        </p:nvSpPr>
        <p:spPr>
          <a:xfrm>
            <a:off x="2093598" y="4327300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A7349-63E8-4049-9596-4E86A8290852}"/>
              </a:ext>
            </a:extLst>
          </p:cNvPr>
          <p:cNvSpPr txBox="1"/>
          <p:nvPr/>
        </p:nvSpPr>
        <p:spPr>
          <a:xfrm>
            <a:off x="8608892" y="4327300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pic>
        <p:nvPicPr>
          <p:cNvPr id="21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4248703D-1ABF-41B8-84CD-879C1A5EA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2987513" y="2874946"/>
            <a:ext cx="466367" cy="466367"/>
          </a:xfr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B47EC22-F0CD-41D9-926B-09AB36B3FB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8497" y="2641383"/>
            <a:ext cx="809293" cy="809293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2C7787F-B853-4E88-8F2B-6CCF7E00E71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9423" y="4944156"/>
            <a:ext cx="754654" cy="754654"/>
          </a:xfrm>
          <a:prstGeom prst="rect">
            <a:avLst/>
          </a:prstGeom>
        </p:spPr>
      </p:pic>
      <p:pic>
        <p:nvPicPr>
          <p:cNvPr id="26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1E0AB394-CFD3-4D59-A39F-571BC8220FB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272069" y="3270091"/>
            <a:ext cx="267570" cy="267570"/>
          </a:xfrm>
          <a:prstGeom prst="rect">
            <a:avLst/>
          </a:prstGeom>
        </p:spPr>
      </p:pic>
      <p:pic>
        <p:nvPicPr>
          <p:cNvPr id="27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26F65A4F-315B-4B39-84C2-07BBEA93D60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431704" y="3048210"/>
            <a:ext cx="236774" cy="236774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688FF06-A24C-4CA0-87CA-8D6621D47A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20" y="5058802"/>
            <a:ext cx="754654" cy="7546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9CEAEB-6164-42E3-8A41-7435C1A2D344}"/>
              </a:ext>
            </a:extLst>
          </p:cNvPr>
          <p:cNvSpPr txBox="1"/>
          <p:nvPr/>
        </p:nvSpPr>
        <p:spPr>
          <a:xfrm>
            <a:off x="6005539" y="1718453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i="1" dirty="0">
                <a:solidFill>
                  <a:srgbClr val="FFFF00"/>
                </a:solidFill>
                <a:latin typeface="Architects Daughter" pitchFamily="2" charset="0"/>
              </a:rPr>
              <a:t>ping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F9F312B-B205-43B4-A283-340BD3AEE2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7173" y="1547889"/>
            <a:ext cx="715260" cy="715260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0A7ED511-6C17-4083-AAAA-4564DF7A37CD}"/>
              </a:ext>
            </a:extLst>
          </p:cNvPr>
          <p:cNvSpPr/>
          <p:nvPr/>
        </p:nvSpPr>
        <p:spPr>
          <a:xfrm>
            <a:off x="3953311" y="2386952"/>
            <a:ext cx="4104456" cy="1318154"/>
          </a:xfrm>
          <a:prstGeom prst="arc">
            <a:avLst>
              <a:gd name="adj1" fmla="val 11116822"/>
              <a:gd name="adj2" fmla="val 21273544"/>
            </a:avLst>
          </a:prstGeom>
          <a:ln w="762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ABDC2989-CC7F-4251-8073-EE96AD580CA0}"/>
              </a:ext>
            </a:extLst>
          </p:cNvPr>
          <p:cNvSpPr/>
          <p:nvPr/>
        </p:nvSpPr>
        <p:spPr>
          <a:xfrm rot="16200000">
            <a:off x="791739" y="3927487"/>
            <a:ext cx="1953536" cy="648593"/>
          </a:xfrm>
          <a:prstGeom prst="arc">
            <a:avLst>
              <a:gd name="adj1" fmla="val 11116822"/>
              <a:gd name="adj2" fmla="val 21273544"/>
            </a:avLst>
          </a:prstGeom>
          <a:ln w="762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CF5519A9-744A-422A-ACB1-01255BB06537}"/>
              </a:ext>
            </a:extLst>
          </p:cNvPr>
          <p:cNvSpPr/>
          <p:nvPr/>
        </p:nvSpPr>
        <p:spPr>
          <a:xfrm rot="5400000" flipH="1">
            <a:off x="9911840" y="3922562"/>
            <a:ext cx="1953536" cy="648593"/>
          </a:xfrm>
          <a:prstGeom prst="arc">
            <a:avLst>
              <a:gd name="adj1" fmla="val 11116822"/>
              <a:gd name="adj2" fmla="val 21273544"/>
            </a:avLst>
          </a:prstGeom>
          <a:ln w="762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2B23021-3A20-4A94-8501-C765186165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165" y="3961549"/>
            <a:ext cx="731502" cy="731502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6B847DE-8442-45B9-8527-2F9DF61462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46170" y="3753916"/>
            <a:ext cx="731502" cy="7315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3328F8-4FB6-4A3F-ABBB-8A0889B4E017}"/>
              </a:ext>
            </a:extLst>
          </p:cNvPr>
          <p:cNvSpPr txBox="1"/>
          <p:nvPr/>
        </p:nvSpPr>
        <p:spPr>
          <a:xfrm rot="20260067">
            <a:off x="347802" y="3523083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i="1" dirty="0">
                <a:solidFill>
                  <a:schemeClr val="accent2"/>
                </a:solidFill>
                <a:latin typeface="Architects Daughter" pitchFamily="2" charset="0"/>
              </a:rPr>
              <a:t>bind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4B750D-B4B8-4F46-B545-AC029B4DBE49}"/>
              </a:ext>
            </a:extLst>
          </p:cNvPr>
          <p:cNvSpPr txBox="1"/>
          <p:nvPr/>
        </p:nvSpPr>
        <p:spPr>
          <a:xfrm rot="867848">
            <a:off x="11361488" y="325733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i="1" dirty="0">
                <a:solidFill>
                  <a:schemeClr val="accent2"/>
                </a:solidFill>
                <a:latin typeface="Architects Daughter" pitchFamily="2" charset="0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49913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10CE94-8EFE-4D4B-B8D9-4593CB39928E}"/>
              </a:ext>
            </a:extLst>
          </p:cNvPr>
          <p:cNvSpPr/>
          <p:nvPr/>
        </p:nvSpPr>
        <p:spPr>
          <a:xfrm>
            <a:off x="817968" y="2301683"/>
            <a:ext cx="10552889" cy="103252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C5EA5-17BB-46C9-99DE-94B055A3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6FB856-4CB3-4C47-999C-6B4DCE79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24" y="2556333"/>
            <a:ext cx="1006557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ClientPresentationModel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educationProxy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FA5323-0379-43E9-9FDC-D2AFCD7F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57" y="1708075"/>
            <a:ext cx="9905999" cy="77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represent the current object (education)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1EFDD-F72B-40E0-AF74-FB84CC80E591}"/>
              </a:ext>
            </a:extLst>
          </p:cNvPr>
          <p:cNvSpPr/>
          <p:nvPr/>
        </p:nvSpPr>
        <p:spPr>
          <a:xfrm>
            <a:off x="806280" y="4386901"/>
            <a:ext cx="10552889" cy="1470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A6B517-C746-4200-9D80-5BF690CFC56D}"/>
              </a:ext>
            </a:extLst>
          </p:cNvPr>
          <p:cNvSpPr txBox="1">
            <a:spLocks/>
          </p:cNvSpPr>
          <p:nvPr/>
        </p:nvSpPr>
        <p:spPr>
          <a:xfrm>
            <a:off x="806280" y="3793448"/>
            <a:ext cx="9905999" cy="77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get the attribute of the current object (name of the education)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AD46519-89B7-4086-9423-741F5E79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31" y="4472428"/>
            <a:ext cx="1021458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educationProxy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EducationAtt.</a:t>
            </a:r>
            <a:r>
              <a:rPr kumimoji="0" lang="de-DE" altLang="de-DE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EDUCATION_NAME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0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7A61EB-62DC-4824-A90A-AFEFC7041D1E}"/>
              </a:ext>
            </a:extLst>
          </p:cNvPr>
          <p:cNvSpPr/>
          <p:nvPr/>
        </p:nvSpPr>
        <p:spPr>
          <a:xfrm>
            <a:off x="787000" y="3601485"/>
            <a:ext cx="10552889" cy="103252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49C98-A6A1-420C-93FA-0655F253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88B7C3-C6A0-4FC0-9746-0DD9C8185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416" y="401686"/>
            <a:ext cx="972344" cy="97234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FC7FEB6-2235-459C-B1F3-91F35CC0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57" y="3702246"/>
            <a:ext cx="1065718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saveButton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.setOnAction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clientDolphin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EducationCommands.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4249B-A379-4D6B-BCE0-DDCD9AF1097A}"/>
              </a:ext>
            </a:extLst>
          </p:cNvPr>
          <p:cNvSpPr/>
          <p:nvPr/>
        </p:nvSpPr>
        <p:spPr>
          <a:xfrm>
            <a:off x="819555" y="2039146"/>
            <a:ext cx="10552889" cy="103252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1F14563-B3F4-4B40-BBC3-4E4791160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958" y="2102003"/>
            <a:ext cx="997868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subscribeToCommand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EducationCommands.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saveOnUserRequest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0444A-3585-41DB-9CDB-6076C658B18F}"/>
              </a:ext>
            </a:extLst>
          </p:cNvPr>
          <p:cNvSpPr/>
          <p:nvPr/>
        </p:nvSpPr>
        <p:spPr>
          <a:xfrm>
            <a:off x="768302" y="5301208"/>
            <a:ext cx="10552889" cy="12961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1C73920-8121-4FDE-A3CF-8CD87A74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95" y="5393541"/>
            <a:ext cx="958627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saveOnUserRequest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dtos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CREATED_PMS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DELETED_PMS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5BA1367-E051-4584-BA76-16F67D50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58" y="1583972"/>
            <a:ext cx="9905999" cy="77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Controller: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54FB05C-81CC-4532-AD36-6193291517B6}"/>
              </a:ext>
            </a:extLst>
          </p:cNvPr>
          <p:cNvSpPr txBox="1">
            <a:spLocks/>
          </p:cNvSpPr>
          <p:nvPr/>
        </p:nvSpPr>
        <p:spPr>
          <a:xfrm>
            <a:off x="768302" y="3150854"/>
            <a:ext cx="9905999" cy="77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View: ping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40CD950-326C-4264-8461-6A86CF769399}"/>
              </a:ext>
            </a:extLst>
          </p:cNvPr>
          <p:cNvSpPr txBox="1">
            <a:spLocks/>
          </p:cNvSpPr>
          <p:nvPr/>
        </p:nvSpPr>
        <p:spPr>
          <a:xfrm>
            <a:off x="768301" y="4875572"/>
            <a:ext cx="9905999" cy="77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Controller: save</a:t>
            </a:r>
          </a:p>
        </p:txBody>
      </p:sp>
    </p:spTree>
    <p:extLst>
      <p:ext uri="{BB962C8B-B14F-4D97-AF65-F5344CB8AC3E}">
        <p14:creationId xmlns:p14="http://schemas.microsoft.com/office/powerpoint/2010/main" val="23120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52673-B03E-4ECD-8E31-E8820863450D}"/>
              </a:ext>
            </a:extLst>
          </p:cNvPr>
          <p:cNvSpPr/>
          <p:nvPr/>
        </p:nvSpPr>
        <p:spPr>
          <a:xfrm>
            <a:off x="1105538" y="1935907"/>
            <a:ext cx="3816424" cy="1478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sz="32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9E90C-5E75-4F97-B503-07843C16CCBC}"/>
              </a:ext>
            </a:extLst>
          </p:cNvPr>
          <p:cNvSpPr/>
          <p:nvPr/>
        </p:nvSpPr>
        <p:spPr>
          <a:xfrm>
            <a:off x="6074684" y="1935907"/>
            <a:ext cx="3816424" cy="1478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sz="32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48BE1-054E-4378-B204-AB748E51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CH" dirty="0"/>
              <a:t>«MVC»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4EA37-B74B-42B6-B1C5-ED9B113A51C4}"/>
              </a:ext>
            </a:extLst>
          </p:cNvPr>
          <p:cNvSpPr txBox="1"/>
          <p:nvPr/>
        </p:nvSpPr>
        <p:spPr>
          <a:xfrm>
            <a:off x="7194236" y="2315666"/>
            <a:ext cx="1383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CFDDC-B2A6-4EF3-825F-625DD39176FB}"/>
              </a:ext>
            </a:extLst>
          </p:cNvPr>
          <p:cNvSpPr txBox="1"/>
          <p:nvPr/>
        </p:nvSpPr>
        <p:spPr>
          <a:xfrm>
            <a:off x="2444748" y="2270801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97CB-BE7E-4C80-8D16-4A052A2953E3}"/>
              </a:ext>
            </a:extLst>
          </p:cNvPr>
          <p:cNvSpPr txBox="1"/>
          <p:nvPr/>
        </p:nvSpPr>
        <p:spPr>
          <a:xfrm>
            <a:off x="2430974" y="280568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A7349-63E8-4049-9596-4E86A8290852}"/>
              </a:ext>
            </a:extLst>
          </p:cNvPr>
          <p:cNvSpPr txBox="1"/>
          <p:nvPr/>
        </p:nvSpPr>
        <p:spPr>
          <a:xfrm>
            <a:off x="7346521" y="2846052"/>
            <a:ext cx="98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pic>
        <p:nvPicPr>
          <p:cNvPr id="21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4248703D-1ABF-41B8-84CD-879C1A5EA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155689" y="2165193"/>
            <a:ext cx="404647" cy="404647"/>
          </a:xfr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B47EC22-F0CD-41D9-926B-09AB36B3FB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277" y="2341155"/>
            <a:ext cx="478195" cy="478195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2C7787F-B853-4E88-8F2B-6CCF7E00E71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0014" y="2838458"/>
            <a:ext cx="396123" cy="396123"/>
          </a:xfrm>
          <a:prstGeom prst="rect">
            <a:avLst/>
          </a:prstGeom>
        </p:spPr>
      </p:pic>
      <p:pic>
        <p:nvPicPr>
          <p:cNvPr id="26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1E0AB394-CFD3-4D59-A39F-571BC8220FB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413935" y="2534029"/>
            <a:ext cx="232159" cy="232159"/>
          </a:xfrm>
          <a:prstGeom prst="rect">
            <a:avLst/>
          </a:prstGeom>
        </p:spPr>
      </p:pic>
      <p:pic>
        <p:nvPicPr>
          <p:cNvPr id="27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26F65A4F-315B-4B39-84C2-07BBEA93D60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569494" y="2308072"/>
            <a:ext cx="205439" cy="205439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688FF06-A24C-4CA0-87CA-8D6621D47A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768" y="2793571"/>
            <a:ext cx="461665" cy="4616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44A103F-D5A1-41E3-9941-430178CC395A}"/>
              </a:ext>
            </a:extLst>
          </p:cNvPr>
          <p:cNvSpPr/>
          <p:nvPr/>
        </p:nvSpPr>
        <p:spPr>
          <a:xfrm>
            <a:off x="1139858" y="3703139"/>
            <a:ext cx="3816424" cy="1478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sz="32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998DC3-E8E6-41D7-822F-4E89DF6F03B1}"/>
              </a:ext>
            </a:extLst>
          </p:cNvPr>
          <p:cNvSpPr/>
          <p:nvPr/>
        </p:nvSpPr>
        <p:spPr>
          <a:xfrm>
            <a:off x="6109004" y="3703139"/>
            <a:ext cx="3816424" cy="1478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sz="32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FD497-4832-4763-B126-355F38C939C1}"/>
              </a:ext>
            </a:extLst>
          </p:cNvPr>
          <p:cNvSpPr txBox="1"/>
          <p:nvPr/>
        </p:nvSpPr>
        <p:spPr>
          <a:xfrm>
            <a:off x="7228556" y="4082898"/>
            <a:ext cx="1383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71BD1-281E-482D-8249-1BB1C743B244}"/>
              </a:ext>
            </a:extLst>
          </p:cNvPr>
          <p:cNvSpPr txBox="1"/>
          <p:nvPr/>
        </p:nvSpPr>
        <p:spPr>
          <a:xfrm>
            <a:off x="2479068" y="4038033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EEBF27-C1B5-4B82-96B1-9CDD93FB7BED}"/>
              </a:ext>
            </a:extLst>
          </p:cNvPr>
          <p:cNvSpPr txBox="1"/>
          <p:nvPr/>
        </p:nvSpPr>
        <p:spPr>
          <a:xfrm>
            <a:off x="2465294" y="457292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1958F6-B54F-4897-BE0B-127D41528E04}"/>
              </a:ext>
            </a:extLst>
          </p:cNvPr>
          <p:cNvSpPr txBox="1"/>
          <p:nvPr/>
        </p:nvSpPr>
        <p:spPr>
          <a:xfrm>
            <a:off x="7380841" y="4613284"/>
            <a:ext cx="98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pic>
        <p:nvPicPr>
          <p:cNvPr id="40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8FF8E297-C832-4F7E-9093-A650361B3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190009" y="3932425"/>
            <a:ext cx="404647" cy="404647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66F4897-6F49-4EA2-A33A-125CA4EEF30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597" y="4108387"/>
            <a:ext cx="478195" cy="478195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FC455AFF-F339-45B7-A513-9490A995CE3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4334" y="4605690"/>
            <a:ext cx="396123" cy="396123"/>
          </a:xfrm>
          <a:prstGeom prst="rect">
            <a:avLst/>
          </a:prstGeom>
        </p:spPr>
      </p:pic>
      <p:pic>
        <p:nvPicPr>
          <p:cNvPr id="43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DC830AC3-3C7C-49F0-B437-AE0B5F79993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448255" y="4301261"/>
            <a:ext cx="232159" cy="232159"/>
          </a:xfrm>
          <a:prstGeom prst="rect">
            <a:avLst/>
          </a:prstGeom>
        </p:spPr>
      </p:pic>
      <p:pic>
        <p:nvPicPr>
          <p:cNvPr id="44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18CC0E88-E9DF-4BE6-8CF4-96F3B949949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603814" y="4075304"/>
            <a:ext cx="205439" cy="205439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EBD36A6D-BF1E-4B4F-A5DB-931A7D18EA4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6088" y="4560803"/>
            <a:ext cx="461665" cy="46166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89D479C-A3CF-4AA7-A97B-7BE81A0B3AC5}"/>
              </a:ext>
            </a:extLst>
          </p:cNvPr>
          <p:cNvSpPr/>
          <p:nvPr/>
        </p:nvSpPr>
        <p:spPr>
          <a:xfrm>
            <a:off x="1139858" y="5470371"/>
            <a:ext cx="3816424" cy="1478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sz="32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0D2147-C1CA-400F-BE7E-3299F1D2AB83}"/>
              </a:ext>
            </a:extLst>
          </p:cNvPr>
          <p:cNvSpPr/>
          <p:nvPr/>
        </p:nvSpPr>
        <p:spPr>
          <a:xfrm>
            <a:off x="6109004" y="5470371"/>
            <a:ext cx="3816424" cy="1478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sz="32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D9F439-02FE-49AE-8967-B8CB185E1A7E}"/>
              </a:ext>
            </a:extLst>
          </p:cNvPr>
          <p:cNvSpPr txBox="1"/>
          <p:nvPr/>
        </p:nvSpPr>
        <p:spPr>
          <a:xfrm>
            <a:off x="7228556" y="5850130"/>
            <a:ext cx="1383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1239C-7712-4944-A326-B14D16168DD5}"/>
              </a:ext>
            </a:extLst>
          </p:cNvPr>
          <p:cNvSpPr txBox="1"/>
          <p:nvPr/>
        </p:nvSpPr>
        <p:spPr>
          <a:xfrm>
            <a:off x="2479068" y="5805265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3217C4-D898-45C9-BB85-4F013872AA44}"/>
              </a:ext>
            </a:extLst>
          </p:cNvPr>
          <p:cNvSpPr txBox="1"/>
          <p:nvPr/>
        </p:nvSpPr>
        <p:spPr>
          <a:xfrm>
            <a:off x="2465294" y="6340152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F758CD-60A6-4AA9-988D-CA301CE076CF}"/>
              </a:ext>
            </a:extLst>
          </p:cNvPr>
          <p:cNvSpPr txBox="1"/>
          <p:nvPr/>
        </p:nvSpPr>
        <p:spPr>
          <a:xfrm>
            <a:off x="7380841" y="6380516"/>
            <a:ext cx="98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</a:p>
        </p:txBody>
      </p:sp>
      <p:pic>
        <p:nvPicPr>
          <p:cNvPr id="52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FE17F51D-DF0D-40B2-9DFA-21964625F0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190009" y="5699657"/>
            <a:ext cx="404647" cy="404647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DBAABE01-4638-44E0-A576-CFE703A4E2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597" y="5875619"/>
            <a:ext cx="478195" cy="478195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9D8B8DDB-D4D6-4CAA-9ADD-C9988D809F0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4334" y="6372922"/>
            <a:ext cx="396123" cy="396123"/>
          </a:xfrm>
          <a:prstGeom prst="rect">
            <a:avLst/>
          </a:prstGeom>
        </p:spPr>
      </p:pic>
      <p:pic>
        <p:nvPicPr>
          <p:cNvPr id="55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FA6DEBF6-BC45-4A12-9BC6-03BCDC462E9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448255" y="6068493"/>
            <a:ext cx="232159" cy="232159"/>
          </a:xfrm>
          <a:prstGeom prst="rect">
            <a:avLst/>
          </a:prstGeom>
        </p:spPr>
      </p:pic>
      <p:pic>
        <p:nvPicPr>
          <p:cNvPr id="56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D3271780-55C7-4733-980F-B6EB1D00B78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603814" y="5842536"/>
            <a:ext cx="205439" cy="205439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579F53B9-7736-48E4-9DD3-08F979D32DC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6088" y="6328035"/>
            <a:ext cx="461665" cy="46166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A292B36-1BC6-4397-B6EB-D4EC450D1495}"/>
              </a:ext>
            </a:extLst>
          </p:cNvPr>
          <p:cNvSpPr/>
          <p:nvPr/>
        </p:nvSpPr>
        <p:spPr>
          <a:xfrm>
            <a:off x="10622698" y="1935907"/>
            <a:ext cx="727819" cy="5400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wordArtVert" rtlCol="0" anchor="ctr" anchorCtr="0"/>
          <a:lstStyle/>
          <a:p>
            <a:r>
              <a:rPr lang="de-CH" sz="3200" b="1" dirty="0">
                <a:solidFill>
                  <a:schemeClr val="bg1"/>
                </a:solidFill>
              </a:rPr>
              <a:t>EVENTBUS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7A9761E-64ED-4D1D-84AF-14F3E633A223}"/>
              </a:ext>
            </a:extLst>
          </p:cNvPr>
          <p:cNvSpPr/>
          <p:nvPr/>
        </p:nvSpPr>
        <p:spPr>
          <a:xfrm>
            <a:off x="10163730" y="2388877"/>
            <a:ext cx="288032" cy="5224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306F19B-AA0D-4837-84FC-35219649392E}"/>
              </a:ext>
            </a:extLst>
          </p:cNvPr>
          <p:cNvSpPr/>
          <p:nvPr/>
        </p:nvSpPr>
        <p:spPr>
          <a:xfrm>
            <a:off x="10198050" y="5978251"/>
            <a:ext cx="288032" cy="5224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CD95E99-6FBB-49E2-81D5-304AB3D173E7}"/>
              </a:ext>
            </a:extLst>
          </p:cNvPr>
          <p:cNvSpPr/>
          <p:nvPr/>
        </p:nvSpPr>
        <p:spPr>
          <a:xfrm>
            <a:off x="10163730" y="4280743"/>
            <a:ext cx="288032" cy="5224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68D1D0-3D19-481A-AB41-F63BF00DABA4}"/>
              </a:ext>
            </a:extLst>
          </p:cNvPr>
          <p:cNvSpPr/>
          <p:nvPr/>
        </p:nvSpPr>
        <p:spPr>
          <a:xfrm>
            <a:off x="965690" y="1844045"/>
            <a:ext cx="9009362" cy="171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C979A9-419F-48CC-B278-BE74C7007064}"/>
              </a:ext>
            </a:extLst>
          </p:cNvPr>
          <p:cNvSpPr/>
          <p:nvPr/>
        </p:nvSpPr>
        <p:spPr>
          <a:xfrm>
            <a:off x="965690" y="3561355"/>
            <a:ext cx="9009362" cy="171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3C9EC1-23BA-48CA-9FD0-E05CCB227505}"/>
              </a:ext>
            </a:extLst>
          </p:cNvPr>
          <p:cNvSpPr/>
          <p:nvPr/>
        </p:nvSpPr>
        <p:spPr>
          <a:xfrm>
            <a:off x="965690" y="5275004"/>
            <a:ext cx="9009362" cy="171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613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129</Words>
  <Application>Microsoft Office PowerPoint</Application>
  <PresentationFormat>Widescreen</PresentationFormat>
  <Paragraphs>68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Architects Daughter</vt:lpstr>
      <vt:lpstr>Arial</vt:lpstr>
      <vt:lpstr>Calibri</vt:lpstr>
      <vt:lpstr>Courier New</vt:lpstr>
      <vt:lpstr>Tw Cen MT</vt:lpstr>
      <vt:lpstr>Circuit</vt:lpstr>
      <vt:lpstr>Master Detail View</vt:lpstr>
      <vt:lpstr>Ausgangslage</vt:lpstr>
      <vt:lpstr>Concept</vt:lpstr>
      <vt:lpstr>Concept</vt:lpstr>
      <vt:lpstr>Models</vt:lpstr>
      <vt:lpstr>Ping</vt:lpstr>
      <vt:lpstr>«MVC»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Meister</dc:creator>
  <cp:lastModifiedBy>Melanie Meister</cp:lastModifiedBy>
  <cp:revision>11</cp:revision>
  <dcterms:created xsi:type="dcterms:W3CDTF">2020-03-01T09:13:15Z</dcterms:created>
  <dcterms:modified xsi:type="dcterms:W3CDTF">2020-03-01T16:40:55Z</dcterms:modified>
</cp:coreProperties>
</file>