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4" r:id="rId29"/>
    <p:sldId id="286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E0AFC-3524-41B3-91D9-775928B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378320"/>
            <a:ext cx="8131996" cy="5515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HTML – Progress bar und </a:t>
            </a:r>
            <a:r>
              <a:rPr lang="en-US" sz="3600" dirty="0" err="1"/>
              <a:t>Fehlermeldung</a:t>
            </a:r>
            <a:endParaRPr lang="en-US"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447CB0-9780-403C-82BE-EEF155D95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135" r="4607" b="-447"/>
          <a:stretch/>
        </p:blipFill>
        <p:spPr>
          <a:xfrm>
            <a:off x="-301" y="41181"/>
            <a:ext cx="7448885" cy="27822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3C6070E-1586-4276-A637-E988D357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632" y="2163458"/>
            <a:ext cx="5354551" cy="302891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73BAE0-00E4-4FC9-8999-194E300352A8}"/>
              </a:ext>
            </a:extLst>
          </p:cNvPr>
          <p:cNvSpPr txBox="1"/>
          <p:nvPr/>
        </p:nvSpPr>
        <p:spPr>
          <a:xfrm>
            <a:off x="160421" y="2978937"/>
            <a:ext cx="51655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uikit</a:t>
            </a:r>
            <a:r>
              <a:rPr lang="de-DE" sz="2000" dirty="0"/>
              <a:t>-alert für Fehlermeldung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danger</a:t>
            </a:r>
            <a:r>
              <a:rPr lang="de-DE" sz="2000" dirty="0"/>
              <a:t> als Style </a:t>
            </a:r>
            <a:r>
              <a:rPr lang="de-DE" sz="2000" dirty="0" err="1"/>
              <a:t>modifier</a:t>
            </a:r>
            <a:r>
              <a:rPr lang="de-DE" sz="2000" dirty="0"/>
              <a:t> um die Meldung hervorzuheben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-alert-</a:t>
            </a:r>
            <a:r>
              <a:rPr lang="de-DE" sz="2000" dirty="0" err="1"/>
              <a:t>close</a:t>
            </a:r>
            <a:r>
              <a:rPr lang="de-DE" sz="2000" dirty="0"/>
              <a:t> zum schließen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uk</a:t>
            </a:r>
            <a:r>
              <a:rPr lang="de-DE" sz="2000" dirty="0"/>
              <a:t>-progress für 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05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461" y="966275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549" y="966275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9" y="2255418"/>
            <a:ext cx="3894157" cy="2347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68303-8A19-4CE4-A23F-CE831E6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26" y="2247797"/>
            <a:ext cx="5486875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Repository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5241B4D-4705-4D04-9F23-BA10C7F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 und </a:t>
            </a:r>
            <a:r>
              <a:rPr lang="en-US" dirty="0" err="1"/>
              <a:t>bearbeiten</a:t>
            </a:r>
            <a:r>
              <a:rPr lang="en-US" dirty="0"/>
              <a:t> von Entities</a:t>
            </a:r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6E22B652-A73B-475F-83FC-BBD2ED81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24" y="2614364"/>
            <a:ext cx="5784739" cy="16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31D66-57A2-4E4C-91BD-87C28924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Rest-Controller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5A69AB-68A0-413E-AFC5-B6F684A1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671834"/>
            <a:ext cx="6730277" cy="351433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88323F-9217-4418-846D-C1952A9B4392}"/>
              </a:ext>
            </a:extLst>
          </p:cNvPr>
          <p:cNvSpPr txBox="1"/>
          <p:nvPr/>
        </p:nvSpPr>
        <p:spPr>
          <a:xfrm>
            <a:off x="8021053" y="1671834"/>
            <a:ext cx="390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PostMapping</a:t>
            </a:r>
            <a:r>
              <a:rPr lang="de-DE" dirty="0"/>
              <a:t> = @</a:t>
            </a:r>
            <a:r>
              <a:rPr lang="de-DE" dirty="0" err="1"/>
              <a:t>RequestMapping</a:t>
            </a:r>
            <a:r>
              <a:rPr lang="de-DE" dirty="0"/>
              <a:t>(</a:t>
            </a:r>
            <a:r>
              <a:rPr lang="de-DE" dirty="0" err="1"/>
              <a:t>method</a:t>
            </a:r>
            <a:r>
              <a:rPr lang="de-DE" dirty="0"/>
              <a:t> = </a:t>
            </a:r>
            <a:r>
              <a:rPr lang="de-DE" dirty="0" err="1"/>
              <a:t>RequestMethod.POST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Bindung an den Body des Web </a:t>
            </a:r>
            <a:r>
              <a:rPr lang="de-DE" dirty="0" err="1"/>
              <a:t>Requests</a:t>
            </a:r>
            <a:r>
              <a:rPr lang="de-DE" dirty="0"/>
              <a:t> über Annotation </a:t>
            </a:r>
            <a:r>
              <a:rPr lang="de-DE" dirty="0" err="1"/>
              <a:t>RequestBody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Speichern der Daten über Objekte der </a:t>
            </a:r>
            <a:r>
              <a:rPr lang="de-DE" dirty="0" err="1"/>
              <a:t>Repositories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2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81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HTML – Progress bar und Fehlermeldung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Repository</vt:lpstr>
      <vt:lpstr>Rest-Controller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4</cp:revision>
  <dcterms:created xsi:type="dcterms:W3CDTF">2018-12-17T18:11:29Z</dcterms:created>
  <dcterms:modified xsi:type="dcterms:W3CDTF">2018-12-17T18:23:24Z</dcterms:modified>
</cp:coreProperties>
</file>