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73" r:id="rId12"/>
    <p:sldId id="280" r:id="rId13"/>
    <p:sldId id="268" r:id="rId14"/>
    <p:sldId id="270" r:id="rId15"/>
    <p:sldId id="269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A353-1569-493A-936F-B6E9C48B8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Fragebogen zum Status der Bauqualität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E2BE8B-DCDE-409B-A716-9AD36A49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Alba Cruz Torres, Frank Köhn, Michael Nickel</a:t>
            </a:r>
          </a:p>
        </p:txBody>
      </p:sp>
    </p:spTree>
    <p:extLst>
      <p:ext uri="{BB962C8B-B14F-4D97-AF65-F5344CB8AC3E}">
        <p14:creationId xmlns:p14="http://schemas.microsoft.com/office/powerpoint/2010/main" val="354646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E2F3EC-F320-48A6-A280-B8EB74673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Software 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0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160AA5-3D42-440E-8543-7D56AD23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539" y="1562491"/>
            <a:ext cx="9866620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Implementierungs-details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67C34-5406-4EAD-9C15-A37EE7F6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70" y="1339596"/>
            <a:ext cx="5409460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C8D9-DBB7-4C0D-964D-F3437F7C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04302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HTML-Checkbox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93DCFA-AC6E-493E-9E92-646A43923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887" y="1392825"/>
            <a:ext cx="4426814" cy="3583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F7FAFA2-E7C8-4259-94E6-A647419C2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1" y="852330"/>
            <a:ext cx="7531890" cy="41237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783377-D45B-40D2-9789-11739981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16450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HTML-Radio button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4EBA0F-E430-4260-BF77-882A03A7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004" y="1491605"/>
            <a:ext cx="2989248" cy="24629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5B2737-4E0B-4238-9944-A79F1385C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61" y="343460"/>
            <a:ext cx="7831992" cy="46991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6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C6F1-CA72-442C-A876-C23D33DA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57" y="5123321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HTML-Input/Range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DA7EF7-B22E-42CA-8143-7A0ACC7CE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13" y="2847642"/>
            <a:ext cx="4242437" cy="22713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D099342-BE1F-4275-9491-48FE546BC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96" y="14902"/>
            <a:ext cx="8686715" cy="28448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7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CE0AFC-3524-41B3-91D9-775928B9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378320"/>
            <a:ext cx="8131996" cy="5515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/>
              <a:t>HTML – Progress bar und </a:t>
            </a:r>
            <a:r>
              <a:rPr lang="en-US" sz="3600" dirty="0" err="1"/>
              <a:t>Fehlermeldung</a:t>
            </a:r>
            <a:endParaRPr lang="en-US" sz="3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C447CB0-9780-403C-82BE-EEF155D951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5" t="-135" r="4607" b="-447"/>
          <a:stretch/>
        </p:blipFill>
        <p:spPr>
          <a:xfrm>
            <a:off x="-301" y="41181"/>
            <a:ext cx="7448885" cy="278223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23C6070E-1586-4276-A637-E988D3579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632" y="2163458"/>
            <a:ext cx="5354551" cy="302891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F73BAE0-00E4-4FC9-8999-194E300352A8}"/>
              </a:ext>
            </a:extLst>
          </p:cNvPr>
          <p:cNvSpPr txBox="1"/>
          <p:nvPr/>
        </p:nvSpPr>
        <p:spPr>
          <a:xfrm>
            <a:off x="160421" y="2978937"/>
            <a:ext cx="51655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uikit</a:t>
            </a:r>
            <a:r>
              <a:rPr lang="de-DE" sz="2000" dirty="0"/>
              <a:t>-alert für Fehlermeldung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uk</a:t>
            </a:r>
            <a:r>
              <a:rPr lang="de-DE" sz="2000" dirty="0"/>
              <a:t>-alert-</a:t>
            </a:r>
            <a:r>
              <a:rPr lang="de-DE" sz="2000" dirty="0" err="1"/>
              <a:t>danger</a:t>
            </a:r>
            <a:r>
              <a:rPr lang="de-DE" sz="2000" dirty="0"/>
              <a:t> als Style </a:t>
            </a:r>
            <a:r>
              <a:rPr lang="de-DE" sz="2000" dirty="0" err="1"/>
              <a:t>modifier</a:t>
            </a:r>
            <a:r>
              <a:rPr lang="de-DE" sz="2000" dirty="0"/>
              <a:t> um die Meldung hervorzuheben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uk</a:t>
            </a:r>
            <a:r>
              <a:rPr lang="de-DE" sz="2000" dirty="0"/>
              <a:t>-alert-</a:t>
            </a:r>
            <a:r>
              <a:rPr lang="de-DE" sz="2000" dirty="0" err="1"/>
              <a:t>close</a:t>
            </a:r>
            <a:r>
              <a:rPr lang="de-DE" sz="2000" dirty="0"/>
              <a:t> zum schließen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uk</a:t>
            </a:r>
            <a:r>
              <a:rPr lang="de-DE" sz="2000" dirty="0"/>
              <a:t>-progress für Progress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05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D44AF32-72EC-427D-B4AD-15C91F3C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30" y="4459039"/>
            <a:ext cx="7831992" cy="551528"/>
          </a:xfrm>
        </p:spPr>
        <p:txBody>
          <a:bodyPr>
            <a:normAutofit/>
          </a:bodyPr>
          <a:lstStyle/>
          <a:p>
            <a:r>
              <a:rPr lang="de-DE" sz="3600" dirty="0"/>
              <a:t>VUE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3EFC60CE-EC16-4152-9A38-74EE17FED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30" y="5016709"/>
            <a:ext cx="7831992" cy="457219"/>
          </a:xfrm>
        </p:spPr>
        <p:txBody>
          <a:bodyPr>
            <a:normAutofit/>
          </a:bodyPr>
          <a:lstStyle/>
          <a:p>
            <a:r>
              <a:rPr lang="de-DE" sz="1600" dirty="0"/>
              <a:t>JavaScript-Framework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55FB4E9-ADA9-4E62-93A7-DDF8F45C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31" y="643992"/>
            <a:ext cx="4222212" cy="3652214"/>
          </a:xfrm>
          <a:prstGeom prst="rect">
            <a:avLst/>
          </a:prstGeom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9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74339-C62B-4B74-9F07-B2D3DECA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0D28C42-F9AB-46A9-B815-9C370D34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2171700"/>
            <a:ext cx="9602788" cy="3294063"/>
          </a:xfrm>
        </p:spPr>
        <p:txBody>
          <a:bodyPr/>
          <a:lstStyle/>
          <a:p>
            <a:r>
              <a:rPr lang="de-DE" b="1" dirty="0"/>
              <a:t>Clientseitiges JavaScript-Webframework</a:t>
            </a:r>
            <a:r>
              <a:rPr lang="de-DE" dirty="0"/>
              <a:t> </a:t>
            </a:r>
          </a:p>
          <a:p>
            <a:r>
              <a:rPr lang="de-DE" b="1" dirty="0" err="1"/>
              <a:t>Databinding</a:t>
            </a:r>
            <a:r>
              <a:rPr lang="de-DE" dirty="0"/>
              <a:t> durch das </a:t>
            </a:r>
            <a:r>
              <a:rPr lang="de-DE" b="1" dirty="0"/>
              <a:t>MVVM-Muster</a:t>
            </a:r>
            <a:endParaRPr lang="de-DE" dirty="0"/>
          </a:p>
          <a:p>
            <a:r>
              <a:rPr lang="de-DE" dirty="0"/>
              <a:t>Zum Erstellen von </a:t>
            </a:r>
            <a:r>
              <a:rPr lang="de-DE" b="1" dirty="0"/>
              <a:t>Single-Page-Webanwendungen</a:t>
            </a:r>
            <a:endParaRPr lang="de-DE" dirty="0"/>
          </a:p>
          <a:p>
            <a:r>
              <a:rPr lang="de-DE" dirty="0"/>
              <a:t>Kann auch in </a:t>
            </a:r>
            <a:r>
              <a:rPr lang="de-DE" b="1" dirty="0"/>
              <a:t>Multipage Webseiten</a:t>
            </a:r>
            <a:r>
              <a:rPr lang="de-DE" dirty="0"/>
              <a:t> verwendet werden</a:t>
            </a:r>
          </a:p>
          <a:p>
            <a:r>
              <a:rPr lang="de-DE" dirty="0"/>
              <a:t>Ähnlich zu </a:t>
            </a:r>
            <a:r>
              <a:rPr lang="de-DE" b="1" dirty="0"/>
              <a:t>AngularJS</a:t>
            </a:r>
            <a:r>
              <a:rPr lang="de-DE" dirty="0"/>
              <a:t> und </a:t>
            </a:r>
            <a:r>
              <a:rPr lang="de-DE" b="1" dirty="0" err="1"/>
              <a:t>ReactJS</a:t>
            </a:r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162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19139D9-EF18-4AC1-82FF-A9A2776D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Databinding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0AFEB84-B62D-4AE7-8B8C-CC62F925B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1160188"/>
            <a:ext cx="5867254" cy="40484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E7250-188D-46A0-9DE0-0C3E6868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642E9-F62B-452F-999A-01AABAF3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0703"/>
            <a:ext cx="9603275" cy="41939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Projektbeschreibung</a:t>
            </a:r>
          </a:p>
          <a:p>
            <a:r>
              <a:rPr lang="de-DE" dirty="0"/>
              <a:t>Gruppenmitglieder und Aufgabenverteilung</a:t>
            </a:r>
          </a:p>
          <a:p>
            <a:r>
              <a:rPr lang="de-DE" dirty="0"/>
              <a:t>Software-Architektur und Mockups</a:t>
            </a:r>
          </a:p>
          <a:p>
            <a:pPr lvl="1"/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Komponentendiagramm</a:t>
            </a:r>
          </a:p>
          <a:p>
            <a:r>
              <a:rPr lang="de-DE" dirty="0"/>
              <a:t>Demonstration des aktuellen Standes</a:t>
            </a:r>
          </a:p>
          <a:p>
            <a:r>
              <a:rPr lang="de-DE" dirty="0"/>
              <a:t>Implementierungsdetails</a:t>
            </a:r>
          </a:p>
          <a:p>
            <a:pPr lvl="1"/>
            <a:r>
              <a:rPr lang="de-DE" dirty="0"/>
              <a:t>Front-End (HTML, JavaScript)</a:t>
            </a:r>
          </a:p>
          <a:p>
            <a:pPr lvl="1"/>
            <a:r>
              <a:rPr lang="de-DE" dirty="0"/>
              <a:t>Back-End (Java)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51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4C04C6-141B-4336-B90C-8FAA2CC6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Template </a:t>
            </a:r>
            <a:br>
              <a:rPr lang="en-US" sz="4800" dirty="0"/>
            </a:br>
            <a:r>
              <a:rPr lang="en-US" sz="4800" dirty="0"/>
              <a:t>Syntax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32E47B0-4701-4E56-AF54-E78E1665B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551560"/>
            <a:ext cx="5195986" cy="50920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17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99BDE-C5F3-4E0A-BEC3-DBB7D493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Components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C04A41-F4F1-4A07-807C-2C900E442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68209" y="121298"/>
            <a:ext cx="3871125" cy="58876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2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4AF9BA-3ADA-4A37-B635-7CF13AB93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93" y="352927"/>
            <a:ext cx="10686214" cy="5403142"/>
          </a:xfrm>
        </p:spPr>
      </p:pic>
    </p:spTree>
    <p:extLst>
      <p:ext uri="{BB962C8B-B14F-4D97-AF65-F5344CB8AC3E}">
        <p14:creationId xmlns:p14="http://schemas.microsoft.com/office/powerpoint/2010/main" val="2539127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F32A0E-05A0-47B4-AA1E-84704ACC6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731EC3-9556-4509-8379-DDBE0D4E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0DDE1E-37E3-4059-BEB8-B94359E8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925" y="528677"/>
            <a:ext cx="3784949" cy="575657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C69548-A328-4554-9F93-5C72D002E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76" y="1336035"/>
            <a:ext cx="6435443" cy="40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ED21F42-BCA5-4F32-9FC2-65B6667FB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5A76E-C240-4528-8F2D-E93F24F46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29DEF5-8714-46EE-9AB5-0045C268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33" y="984900"/>
            <a:ext cx="5861378" cy="241023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Back-End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054337-A666-4FC2-9935-2535C652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FB855C-8FE0-4B66-A96A-A7B192D0D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771" y="481108"/>
            <a:ext cx="1314481" cy="24919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46C7F46-A587-4A0B-AE9B-0ADC63439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593" y="3722375"/>
            <a:ext cx="4074836" cy="13243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2E3FD9-6530-4454-997C-939E0A18C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F7E3DC-DD90-4719-940F-B0C3C8FF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4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41E0D-02F6-4A13-99DF-DE702B25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72E70-C854-4E11-82D5-B6D1B493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85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0A7ED-A1A4-4738-859F-58A275E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BA64E-2A61-4FEF-ADEE-8CC7AA23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in Excel-Tabelle überführen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35099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213E0-8499-44EE-A65C-BF99048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2CC34-B75A-46CA-838C-FED34B0C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de-DE" dirty="0"/>
              <a:t>Fragebogen zum Auswerten von Schadensdaten</a:t>
            </a:r>
          </a:p>
          <a:p>
            <a:pPr lvl="1"/>
            <a:r>
              <a:rPr lang="de-DE" dirty="0"/>
              <a:t>20 Fragen</a:t>
            </a:r>
          </a:p>
          <a:p>
            <a:pPr lvl="1"/>
            <a:r>
              <a:rPr lang="de-DE" dirty="0"/>
              <a:t>Checkboxen, Radiobuttons, Textfelder und Slider als Eingabeelemente</a:t>
            </a:r>
          </a:p>
          <a:p>
            <a:pPr lvl="1"/>
            <a:r>
              <a:rPr lang="de-DE" dirty="0"/>
              <a:t>Usability</a:t>
            </a:r>
          </a:p>
          <a:p>
            <a:pPr lvl="1"/>
            <a:r>
              <a:rPr lang="de-DE" dirty="0"/>
              <a:t>Datenbankanbindung zur weiteren Nutzung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9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A93A-FD29-419B-A5FF-DE1E33A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Gruppenmitglieder und 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D4B4-45D3-4CC5-B110-6DBD6FB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Alba Cruz Torres: Front-End (HTML, CSS)</a:t>
            </a:r>
          </a:p>
          <a:p>
            <a:r>
              <a:rPr lang="de-DE" dirty="0"/>
              <a:t>Frank Köhn: Front-End (JavaScript)</a:t>
            </a:r>
          </a:p>
          <a:p>
            <a:r>
              <a:rPr lang="de-DE" dirty="0"/>
              <a:t>Michael Nickel: Back-End (Java)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Natürlich gab es auch Überschneidungen</a:t>
            </a:r>
          </a:p>
        </p:txBody>
      </p:sp>
    </p:spTree>
    <p:extLst>
      <p:ext uri="{BB962C8B-B14F-4D97-AF65-F5344CB8AC3E}">
        <p14:creationId xmlns:p14="http://schemas.microsoft.com/office/powerpoint/2010/main" val="248212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527732-B49E-4E2D-8A20-95C2D205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>
                <a:solidFill>
                  <a:srgbClr val="454545"/>
                </a:solidFill>
              </a:rPr>
              <a:t>Softwarearchitektur und Mockups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2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116FED-CA20-4018-B421-01167217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Komponentendiagramm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930977-BCE7-4398-B7BE-3AAB66905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55" y="631214"/>
            <a:ext cx="8853962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DFFEF7-720C-4B9D-AB47-686C5923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Aktivitätsdiagramm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74FCC3DC-0701-4304-B05A-740F8969A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25" y="643992"/>
            <a:ext cx="8444425" cy="365221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5E51495-99A4-4AB3-BCF7-7799661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Entity-Relationship-Modell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0B284FA-BC1A-4749-BC1C-25F65CB7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325" y="643992"/>
            <a:ext cx="7812224" cy="36522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9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296BD-82E8-4C02-81FC-0D24B73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Mockups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13F682-6C16-4A01-B725-1EB59AE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48" y="-39124"/>
            <a:ext cx="7834649" cy="61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Breitbild</PresentationFormat>
  <Paragraphs>57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Galerie</vt:lpstr>
      <vt:lpstr>Fragebogen zum Status der Bauqualität</vt:lpstr>
      <vt:lpstr>Inhalt</vt:lpstr>
      <vt:lpstr>Projektbeschreibung</vt:lpstr>
      <vt:lpstr>Gruppenmitglieder und Aufgabenverteilung</vt:lpstr>
      <vt:lpstr>Softwarearchitektur und Mockups</vt:lpstr>
      <vt:lpstr>Komponentendiagramm</vt:lpstr>
      <vt:lpstr>Aktivitätsdiagramm</vt:lpstr>
      <vt:lpstr>Entity-Relationship-Modell</vt:lpstr>
      <vt:lpstr>Mockups</vt:lpstr>
      <vt:lpstr>Software Demo</vt:lpstr>
      <vt:lpstr>Implementierungs-details</vt:lpstr>
      <vt:lpstr>PowerPoint-Präsentation</vt:lpstr>
      <vt:lpstr>HTML-Checkbox</vt:lpstr>
      <vt:lpstr>HTML-Radio button</vt:lpstr>
      <vt:lpstr>HTML-Input/Range</vt:lpstr>
      <vt:lpstr>HTML – Progress bar und Fehlermeldung</vt:lpstr>
      <vt:lpstr>VUE</vt:lpstr>
      <vt:lpstr>VUE</vt:lpstr>
      <vt:lpstr>Databinding</vt:lpstr>
      <vt:lpstr>Template  Syntax</vt:lpstr>
      <vt:lpstr>Components</vt:lpstr>
      <vt:lpstr>PowerPoint-Präsentation</vt:lpstr>
      <vt:lpstr>PowerPoint-Präsentation</vt:lpstr>
      <vt:lpstr>Back-End</vt:lpstr>
      <vt:lpstr>PowerPoint-Präsentation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Fragebogen zum Status der Bauqualität</dc:title>
  <dc:creator>Micha2</dc:creator>
  <cp:lastModifiedBy>Micha2</cp:lastModifiedBy>
  <cp:revision>2</cp:revision>
  <dcterms:created xsi:type="dcterms:W3CDTF">2018-12-17T17:05:43Z</dcterms:created>
  <dcterms:modified xsi:type="dcterms:W3CDTF">2018-12-17T17:14:52Z</dcterms:modified>
</cp:coreProperties>
</file>