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8A353-1569-493A-936F-B6E9C48B8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Fragebogen zum Status der Bauqualität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E2BE8B-DCDE-409B-A716-9AD36A498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Alba Cruz Torres, Frank Köhn, Michael Nickel</a:t>
            </a:r>
          </a:p>
        </p:txBody>
      </p:sp>
    </p:spTree>
    <p:extLst>
      <p:ext uri="{BB962C8B-B14F-4D97-AF65-F5344CB8AC3E}">
        <p14:creationId xmlns:p14="http://schemas.microsoft.com/office/powerpoint/2010/main" val="354646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E7250-188D-46A0-9DE0-0C3E6868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5642E9-F62B-452F-999A-01AABAF3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10703"/>
            <a:ext cx="9603275" cy="419397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Projektbeschreibung</a:t>
            </a:r>
          </a:p>
          <a:p>
            <a:r>
              <a:rPr lang="de-DE" dirty="0"/>
              <a:t>Gruppenmitglieder und Aufgabenverteilung</a:t>
            </a:r>
          </a:p>
          <a:p>
            <a:r>
              <a:rPr lang="de-DE" dirty="0"/>
              <a:t>Software-Architektur und Mockups</a:t>
            </a:r>
          </a:p>
          <a:p>
            <a:pPr lvl="1"/>
            <a:r>
              <a:rPr lang="de-DE" dirty="0"/>
              <a:t>Entity-</a:t>
            </a:r>
            <a:r>
              <a:rPr lang="de-DE" dirty="0" err="1"/>
              <a:t>Relationship</a:t>
            </a:r>
            <a:r>
              <a:rPr lang="de-DE" dirty="0"/>
              <a:t>-Modell</a:t>
            </a:r>
          </a:p>
          <a:p>
            <a:pPr lvl="1"/>
            <a:r>
              <a:rPr lang="de-DE" dirty="0"/>
              <a:t>Komponentendiagramm</a:t>
            </a:r>
          </a:p>
          <a:p>
            <a:r>
              <a:rPr lang="de-DE" dirty="0"/>
              <a:t>Demonstration des aktuellen Standes</a:t>
            </a:r>
          </a:p>
          <a:p>
            <a:r>
              <a:rPr lang="de-DE" dirty="0"/>
              <a:t>Implementierungsdetails</a:t>
            </a:r>
          </a:p>
          <a:p>
            <a:pPr lvl="1"/>
            <a:r>
              <a:rPr lang="de-DE" dirty="0"/>
              <a:t>Front-End (HTML, JavaScript)</a:t>
            </a:r>
          </a:p>
          <a:p>
            <a:pPr lvl="1"/>
            <a:r>
              <a:rPr lang="de-DE" dirty="0"/>
              <a:t>Back-End (Java)</a:t>
            </a:r>
          </a:p>
          <a:p>
            <a:r>
              <a:rPr lang="de-DE" dirty="0"/>
              <a:t>Ausblick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151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213E0-8499-44EE-A65C-BF990488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92CC34-B75A-46CA-838C-FED34B0C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81712"/>
            <a:ext cx="9603275" cy="3294576"/>
          </a:xfrm>
        </p:spPr>
        <p:txBody>
          <a:bodyPr/>
          <a:lstStyle/>
          <a:p>
            <a:r>
              <a:rPr lang="de-DE" dirty="0"/>
              <a:t>Fragebogen zum Auswerten von Schadensdaten</a:t>
            </a:r>
          </a:p>
          <a:p>
            <a:pPr lvl="1"/>
            <a:r>
              <a:rPr lang="de-DE" dirty="0"/>
              <a:t>20 Fragen</a:t>
            </a:r>
          </a:p>
          <a:p>
            <a:pPr lvl="1"/>
            <a:r>
              <a:rPr lang="de-DE" dirty="0"/>
              <a:t>Checkboxen, Radiobuttons, Textfelder und Slider als Eingabeelemente</a:t>
            </a:r>
          </a:p>
          <a:p>
            <a:pPr lvl="1"/>
            <a:r>
              <a:rPr lang="de-DE" dirty="0"/>
              <a:t>Usability</a:t>
            </a:r>
          </a:p>
          <a:p>
            <a:pPr lvl="1"/>
            <a:r>
              <a:rPr lang="de-DE" dirty="0"/>
              <a:t>Datenbankanbindung zur weiteren Nutzung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799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1A93A-FD29-419B-A5FF-DE1E33A9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Gruppenmitglieder und Aufgabenverteilung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8D4B4-45D3-4CC5-B110-6DBD6FB3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Alba Cruz Torres: Front-End (HTML, CSS)</a:t>
            </a:r>
          </a:p>
          <a:p>
            <a:r>
              <a:rPr lang="de-DE" dirty="0"/>
              <a:t>Frank Köhn: Front-End (JavaScript)</a:t>
            </a:r>
          </a:p>
          <a:p>
            <a:r>
              <a:rPr lang="de-DE" dirty="0"/>
              <a:t>Michael Nickel: Back-End (Java)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Natürlich gab es auch Überschneidungen</a:t>
            </a:r>
          </a:p>
        </p:txBody>
      </p:sp>
    </p:spTree>
    <p:extLst>
      <p:ext uri="{BB962C8B-B14F-4D97-AF65-F5344CB8AC3E}">
        <p14:creationId xmlns:p14="http://schemas.microsoft.com/office/powerpoint/2010/main" val="248212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8527732-B49E-4E2D-8A20-95C2D2056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2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6000" dirty="0">
                <a:solidFill>
                  <a:srgbClr val="454545"/>
                </a:solidFill>
              </a:rPr>
              <a:t>Softwarearchitektur und Mockups</a:t>
            </a:r>
          </a:p>
        </p:txBody>
      </p:sp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1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66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F1DEE04-57A9-4F64-958D-D1D4941E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2601FD5-D17C-47EF-BB5F-E055332C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198529" y="2906130"/>
            <a:ext cx="4288809" cy="14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22">
            <a:extLst>
              <a:ext uri="{FF2B5EF4-FFF2-40B4-BE49-F238E27FC236}">
                <a16:creationId xmlns:a16="http://schemas.microsoft.com/office/drawing/2014/main" id="{EA46E13C-7D1D-43C5-B7B8-D0FD3B2B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33" name="Rectangle 24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116FED-CA20-4018-B421-01167217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Komponentendiagramm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930977-BCE7-4398-B7BE-3AAB66905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655" y="631214"/>
            <a:ext cx="8853962" cy="44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F1DEE04-57A9-4F64-958D-D1D4941E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2601FD5-D17C-47EF-BB5F-E055332C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198529" y="2906130"/>
            <a:ext cx="4288809" cy="14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46E13C-7D1D-43C5-B7B8-D0FD3B2B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5E51495-99A4-4AB3-BCF7-77996613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Entity-Relationship-Modell</a:t>
            </a:r>
          </a:p>
        </p:txBody>
      </p:sp>
    </p:spTree>
    <p:extLst>
      <p:ext uri="{BB962C8B-B14F-4D97-AF65-F5344CB8AC3E}">
        <p14:creationId xmlns:p14="http://schemas.microsoft.com/office/powerpoint/2010/main" val="3680795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F1DEE04-57A9-4F64-958D-D1D4941E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2601FD5-D17C-47EF-BB5F-E055332C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198529" y="2906130"/>
            <a:ext cx="4288809" cy="14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46E13C-7D1D-43C5-B7B8-D0FD3B2B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EE296BD-82E8-4C02-81FC-0D24B738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Mockups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E13F682-6C16-4A01-B725-1EB59AECD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048" y="-39124"/>
            <a:ext cx="7834649" cy="615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46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8E2F3EC-F320-48A6-A280-B8EB74673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2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8000" dirty="0">
                <a:solidFill>
                  <a:srgbClr val="454545"/>
                </a:solidFill>
              </a:rPr>
              <a:t>Software Demo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10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Breitbild</PresentationFormat>
  <Paragraphs>31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Galerie</vt:lpstr>
      <vt:lpstr>Fragebogen zum Status der Bauqualität</vt:lpstr>
      <vt:lpstr>Inhalt</vt:lpstr>
      <vt:lpstr>Projektbeschreibung</vt:lpstr>
      <vt:lpstr>Gruppenmitglieder und Aufgabenverteilung</vt:lpstr>
      <vt:lpstr>Softwarearchitektur und Mockups</vt:lpstr>
      <vt:lpstr>Komponentendiagramm</vt:lpstr>
      <vt:lpstr>Entity-Relationship-Modell</vt:lpstr>
      <vt:lpstr>Mockups</vt:lpstr>
      <vt:lpstr>Software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Fragebogen zum Status der Bauqualität</dc:title>
  <dc:creator>Micha2</dc:creator>
  <cp:lastModifiedBy>Micha2</cp:lastModifiedBy>
  <cp:revision>1</cp:revision>
  <dcterms:created xsi:type="dcterms:W3CDTF">2018-12-16T19:46:31Z</dcterms:created>
  <dcterms:modified xsi:type="dcterms:W3CDTF">2018-12-16T19:47:26Z</dcterms:modified>
</cp:coreProperties>
</file>