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80" r:id="rId13"/>
    <p:sldId id="268" r:id="rId14"/>
    <p:sldId id="270" r:id="rId15"/>
    <p:sldId id="269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5" r:id="rId27"/>
    <p:sldId id="284" r:id="rId28"/>
    <p:sldId id="286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67C34-5406-4EAD-9C15-A37EE7F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1339596"/>
            <a:ext cx="540946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44AF32-72EC-427D-B4AD-15C91F3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30" y="4459039"/>
            <a:ext cx="7831992" cy="551528"/>
          </a:xfrm>
        </p:spPr>
        <p:txBody>
          <a:bodyPr>
            <a:normAutofit/>
          </a:bodyPr>
          <a:lstStyle/>
          <a:p>
            <a:r>
              <a:rPr lang="de-DE" sz="3600" dirty="0"/>
              <a:t>VUE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EFC60CE-EC16-4152-9A38-74EE17F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30" y="5016709"/>
            <a:ext cx="7831992" cy="457219"/>
          </a:xfrm>
        </p:spPr>
        <p:txBody>
          <a:bodyPr>
            <a:normAutofit/>
          </a:bodyPr>
          <a:lstStyle/>
          <a:p>
            <a:r>
              <a:rPr lang="de-DE" sz="1600" dirty="0"/>
              <a:t>JavaScript-Framework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FB4E9-ADA9-4E62-93A7-DDF8F45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31" y="643992"/>
            <a:ext cx="4222212" cy="3652214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74339-C62B-4B74-9F07-B2D3DEC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0D28C42-F9AB-46A9-B815-9C370D34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endParaRPr lang="de-DE" dirty="0"/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endParaRPr lang="de-DE" dirty="0"/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</a:t>
            </a:r>
          </a:p>
          <a:p>
            <a:r>
              <a:rPr lang="de-DE" dirty="0"/>
              <a:t>Ähnlich zu </a:t>
            </a:r>
            <a:r>
              <a:rPr lang="de-DE" b="1" dirty="0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r>
              <a:rPr lang="de-DE" dirty="0"/>
              <a:t>Von </a:t>
            </a:r>
            <a:r>
              <a:rPr lang="de-DE" b="1" dirty="0"/>
              <a:t>712</a:t>
            </a:r>
            <a:r>
              <a:rPr lang="de-DE" dirty="0"/>
              <a:t> Zeilen </a:t>
            </a:r>
            <a:r>
              <a:rPr lang="de-DE" dirty="0" err="1"/>
              <a:t>Jquery</a:t>
            </a:r>
            <a:r>
              <a:rPr lang="de-DE" dirty="0"/>
              <a:t> Code zu </a:t>
            </a:r>
            <a:r>
              <a:rPr lang="de-DE" b="1" dirty="0"/>
              <a:t>160</a:t>
            </a:r>
            <a:r>
              <a:rPr lang="de-DE" dirty="0"/>
              <a:t> Zeilen </a:t>
            </a:r>
            <a:r>
              <a:rPr lang="de-DE" dirty="0" err="1"/>
              <a:t>Vue</a:t>
            </a:r>
            <a:r>
              <a:rPr lang="de-DE" dirty="0"/>
              <a:t> Code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6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139D9-EF18-4AC1-82FF-A9A2776D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AFEB84-B62D-4AE7-8B8C-CC62F925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1160188"/>
            <a:ext cx="5867254" cy="40484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C04C6-141B-4336-B90C-8FAA2CC6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</a:t>
            </a:r>
            <a:br>
              <a:rPr lang="en-US" sz="4800" dirty="0"/>
            </a:br>
            <a:r>
              <a:rPr lang="en-US" sz="4800" dirty="0"/>
              <a:t>Syntax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E47B0-4701-4E56-AF54-E78E1665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551560"/>
            <a:ext cx="5195986" cy="5092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Komponentendiagramm</a:t>
            </a:r>
          </a:p>
          <a:p>
            <a:pPr lvl="1"/>
            <a:r>
              <a:rPr lang="de-DE" dirty="0"/>
              <a:t>Aktivitätsdiagramm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</a:t>
            </a:r>
            <a:r>
              <a:rPr lang="de-DE"/>
              <a:t>HTML/CSS, </a:t>
            </a:r>
            <a:r>
              <a:rPr lang="de-DE" dirty="0"/>
              <a:t>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9BDE-C5F3-4E0A-BEC3-DBB7D4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Components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C04A41-F4F1-4A07-807C-2C900E442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8209" y="121298"/>
            <a:ext cx="3871125" cy="5887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2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4AF9BA-3ADA-4A37-B635-7CF13AB9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93" y="352927"/>
            <a:ext cx="10686214" cy="5403142"/>
          </a:xfrm>
        </p:spPr>
      </p:pic>
    </p:spTree>
    <p:extLst>
      <p:ext uri="{BB962C8B-B14F-4D97-AF65-F5344CB8AC3E}">
        <p14:creationId xmlns:p14="http://schemas.microsoft.com/office/powerpoint/2010/main" val="253912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DE1E-37E3-4059-BEB8-B94359E8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25" y="528677"/>
            <a:ext cx="3784949" cy="57565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C69548-A328-4554-9F93-5C72D002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6" y="1336035"/>
            <a:ext cx="6435443" cy="4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ED21F42-BCA5-4F32-9FC2-65B6667FB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5A76E-C240-4528-8F2D-E93F24F46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9DEF5-8714-46EE-9AB5-0045C26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33" y="984900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Back-End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54337-A666-4FC2-9935-2535C652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B855C-8FE0-4B66-A96A-A7B192D0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1" y="481108"/>
            <a:ext cx="1314481" cy="24919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6C7F46-A587-4A0B-AE9B-0ADC6343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593" y="3722375"/>
            <a:ext cx="4074836" cy="13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E3FD9-6530-4454-997C-939E0A18C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F7E3DC-DD90-4719-940F-B0C3C8FF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41E0D-02F6-4A13-99DF-DE702B2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72E70-C854-4E11-82D5-B6D1B4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Framework für die Java-Plattform</a:t>
            </a:r>
          </a:p>
          <a:p>
            <a:r>
              <a:rPr lang="de-DE" dirty="0"/>
              <a:t>Model View Controller Muster</a:t>
            </a:r>
          </a:p>
          <a:p>
            <a:r>
              <a:rPr lang="de-DE" dirty="0"/>
              <a:t>Vereinfacht die Entwicklung von Projekten</a:t>
            </a:r>
          </a:p>
          <a:p>
            <a:pPr lvl="1"/>
            <a:r>
              <a:rPr lang="de-DE" dirty="0"/>
              <a:t>Spring Boot (Konvention vor Konfiguration)</a:t>
            </a:r>
          </a:p>
          <a:p>
            <a:pPr lvl="1"/>
            <a:r>
              <a:rPr lang="de-DE" dirty="0"/>
              <a:t>Annotationen übernehmen Aufgaben der Konfiguration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5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279B68-1151-4F28-A2B2-F638178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Spring Initializr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66A0BC-3139-4F4F-A6F7-0BA96570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5" y="639244"/>
            <a:ext cx="8300486" cy="3652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42A0DBE-0F63-4289-94D4-3360D9351B3A}"/>
              </a:ext>
            </a:extLst>
          </p:cNvPr>
          <p:cNvSpPr txBox="1"/>
          <p:nvPr/>
        </p:nvSpPr>
        <p:spPr>
          <a:xfrm>
            <a:off x="8769098" y="646559"/>
            <a:ext cx="3286241" cy="28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Maven oder </a:t>
            </a:r>
            <a:r>
              <a:rPr lang="de-DE" dirty="0" err="1"/>
              <a:t>Gradle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Java/</a:t>
            </a:r>
            <a:r>
              <a:rPr lang="de-DE" dirty="0" err="1"/>
              <a:t>Kotlin</a:t>
            </a:r>
            <a:r>
              <a:rPr lang="de-DE" dirty="0"/>
              <a:t>/Groovy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Ausgewählte Abhängigkeiten werden direkt der pom.xml-Datei hinzugefügt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Generiert </a:t>
            </a:r>
            <a:r>
              <a:rPr lang="de-DE" dirty="0" err="1"/>
              <a:t>zip</a:t>
            </a:r>
            <a:r>
              <a:rPr lang="de-DE" dirty="0"/>
              <a:t>-Datei</a:t>
            </a:r>
          </a:p>
        </p:txBody>
      </p:sp>
    </p:spTree>
    <p:extLst>
      <p:ext uri="{BB962C8B-B14F-4D97-AF65-F5344CB8AC3E}">
        <p14:creationId xmlns:p14="http://schemas.microsoft.com/office/powerpoint/2010/main" val="77092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9B8AF9-CBEF-433F-8F57-2FB75A4D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45" y="817010"/>
            <a:ext cx="4645152" cy="801943"/>
          </a:xfrm>
        </p:spPr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F7B6605-F809-4FBA-BBA5-88D2946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549" y="817010"/>
            <a:ext cx="4645152" cy="802237"/>
          </a:xfrm>
        </p:spPr>
        <p:txBody>
          <a:bodyPr/>
          <a:lstStyle/>
          <a:p>
            <a:r>
              <a:rPr lang="de-DE" dirty="0" err="1"/>
              <a:t>application.properties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961C61A-612D-40D1-AA85-626E254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4" y="1726028"/>
            <a:ext cx="3894157" cy="23471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E68303-8A19-4CE4-A23F-CE831E6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51" y="1718407"/>
            <a:ext cx="5486875" cy="11812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ACF7699-04C2-48EF-BAC3-1BF36C9E34F8}"/>
              </a:ext>
            </a:extLst>
          </p:cNvPr>
          <p:cNvSpPr txBox="1"/>
          <p:nvPr/>
        </p:nvSpPr>
        <p:spPr>
          <a:xfrm>
            <a:off x="515384" y="4211053"/>
            <a:ext cx="389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</a:t>
            </a:r>
            <a:r>
              <a:rPr lang="de-DE" dirty="0" err="1"/>
              <a:t>Object</a:t>
            </a:r>
            <a:r>
              <a:rPr lang="de-DE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Konfiguration des Projektes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Projektdetails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669660-EE14-4B53-B3F7-90D3D04D6C0C}"/>
              </a:ext>
            </a:extLst>
          </p:cNvPr>
          <p:cNvSpPr txBox="1"/>
          <p:nvPr/>
        </p:nvSpPr>
        <p:spPr>
          <a:xfrm>
            <a:off x="5345551" y="3059668"/>
            <a:ext cx="549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Eigenschaften des Projektes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zum Beispiel Datenbankanbindung</a:t>
            </a:r>
          </a:p>
        </p:txBody>
      </p:sp>
    </p:spTree>
    <p:extLst>
      <p:ext uri="{BB962C8B-B14F-4D97-AF65-F5344CB8AC3E}">
        <p14:creationId xmlns:p14="http://schemas.microsoft.com/office/powerpoint/2010/main" val="351207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79BFD-AA51-4C25-9E23-362F157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de-DE" dirty="0"/>
              <a:t>Repository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5241B4D-4705-4D04-9F23-BA10C7FA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erzeugt</a:t>
            </a:r>
            <a:endParaRPr lang="en-US" dirty="0"/>
          </a:p>
          <a:p>
            <a:r>
              <a:rPr lang="en-US" dirty="0" err="1"/>
              <a:t>JpaRepository</a:t>
            </a:r>
            <a:r>
              <a:rPr lang="en-US" dirty="0"/>
              <a:t> </a:t>
            </a:r>
            <a:r>
              <a:rPr lang="en-US" dirty="0" err="1"/>
              <a:t>liefert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, </a:t>
            </a:r>
            <a:r>
              <a:rPr lang="en-US" dirty="0" err="1"/>
              <a:t>löschen</a:t>
            </a:r>
            <a:r>
              <a:rPr lang="en-US" dirty="0"/>
              <a:t> und </a:t>
            </a:r>
            <a:r>
              <a:rPr lang="en-US" dirty="0" err="1"/>
              <a:t>bearbeiten</a:t>
            </a:r>
            <a:r>
              <a:rPr lang="en-US" dirty="0"/>
              <a:t> von Entities</a:t>
            </a:r>
          </a:p>
          <a:p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6E22B652-A73B-475F-83FC-BBD2ED81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24" y="2614364"/>
            <a:ext cx="5784739" cy="16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0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631D66-57A2-4E4C-91BD-87C28924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Rest-Controller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88323F-9217-4418-846D-C1952A9B4392}"/>
              </a:ext>
            </a:extLst>
          </p:cNvPr>
          <p:cNvSpPr txBox="1"/>
          <p:nvPr/>
        </p:nvSpPr>
        <p:spPr>
          <a:xfrm>
            <a:off x="1121030" y="2167151"/>
            <a:ext cx="4503066" cy="329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@PostMapping = @RequestMapping(method = RequestMethod.POST)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Bindung an den Body des Web Requests über Annotation RequestBody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Speichern der Daten über Objekte der Repositories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152B6A-BDCE-45B1-8B02-AFC7BBD9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96" y="954030"/>
            <a:ext cx="6534576" cy="4949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9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84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PowerPoint-Präsentation</vt:lpstr>
      <vt:lpstr>HTML-Checkbox</vt:lpstr>
      <vt:lpstr>HTML-Radio button</vt:lpstr>
      <vt:lpstr>HTML-Input/Range</vt:lpstr>
      <vt:lpstr>VUE</vt:lpstr>
      <vt:lpstr>VUE</vt:lpstr>
      <vt:lpstr>Databinding</vt:lpstr>
      <vt:lpstr>Template  Syntax</vt:lpstr>
      <vt:lpstr>Components</vt:lpstr>
      <vt:lpstr>PowerPoint-Präsentation</vt:lpstr>
      <vt:lpstr>PowerPoint-Präsentation</vt:lpstr>
      <vt:lpstr>Back-End</vt:lpstr>
      <vt:lpstr>Spring</vt:lpstr>
      <vt:lpstr>Spring Initializr</vt:lpstr>
      <vt:lpstr>PowerPoint-Präsentation</vt:lpstr>
      <vt:lpstr>Repository</vt:lpstr>
      <vt:lpstr>Rest-Controller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Michael Nickel</dc:creator>
  <cp:lastModifiedBy>Micha2</cp:lastModifiedBy>
  <cp:revision>3</cp:revision>
  <dcterms:created xsi:type="dcterms:W3CDTF">2018-12-18T15:22:31Z</dcterms:created>
  <dcterms:modified xsi:type="dcterms:W3CDTF">2018-12-18T19:42:16Z</dcterms:modified>
</cp:coreProperties>
</file>