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0C8FBC-2A8C-4D1F-BB7E-9878299E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Aktivitätsdiagramm</a:t>
            </a:r>
            <a:endParaRPr lang="en-US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865928"/>
            <a:ext cx="95345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Entity-Relationship-Modell</a:t>
            </a:r>
          </a:p>
        </p:txBody>
      </p:sp>
    </p:spTree>
    <p:extLst>
      <p:ext uri="{BB962C8B-B14F-4D97-AF65-F5344CB8AC3E}">
        <p14:creationId xmlns:p14="http://schemas.microsoft.com/office/powerpoint/2010/main" val="368079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Mockups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PowerPoint-Präsentation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Micha2</dc:creator>
  <cp:lastModifiedBy>Micha2</cp:lastModifiedBy>
  <cp:revision>3</cp:revision>
  <dcterms:created xsi:type="dcterms:W3CDTF">2018-12-16T21:30:16Z</dcterms:created>
  <dcterms:modified xsi:type="dcterms:W3CDTF">2018-12-17T14:32:45Z</dcterms:modified>
</cp:coreProperties>
</file>