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C575D9-595C-4900-8E75-3A7AF71D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6000" dirty="0"/>
              <a:t>html5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8EF6ACC-C708-4E55-8667-616D6F7BE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97444"/>
            <a:ext cx="4103281" cy="4103281"/>
          </a:xfrm>
        </p:spPr>
      </p:pic>
    </p:spTree>
    <p:extLst>
      <p:ext uri="{BB962C8B-B14F-4D97-AF65-F5344CB8AC3E}">
        <p14:creationId xmlns:p14="http://schemas.microsoft.com/office/powerpoint/2010/main" val="133771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5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16E5501-6682-43A4-86FF-39829F4B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/>
              <a:t>CHECKBOXES</a:t>
            </a:r>
          </a:p>
        </p:txBody>
      </p:sp>
      <p:sp>
        <p:nvSpPr>
          <p:cNvPr id="63" name="Rectangle 5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Marcador de contenido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68CB2E6-DA15-4F0C-B870-26D67EFBD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98" y="2043958"/>
            <a:ext cx="6004444" cy="3121876"/>
          </a:xfrm>
        </p:spPr>
      </p:pic>
      <p:pic>
        <p:nvPicPr>
          <p:cNvPr id="65" name="Marcador de contenido 4">
            <a:extLst>
              <a:ext uri="{FF2B5EF4-FFF2-40B4-BE49-F238E27FC236}">
                <a16:creationId xmlns:a16="http://schemas.microsoft.com/office/drawing/2014/main" id="{C371AB9D-503B-4CE3-A9DA-1A09B361A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289" y="2043958"/>
            <a:ext cx="5453061" cy="3121876"/>
          </a:xfrm>
          <a:prstGeom prst="rect">
            <a:avLst/>
          </a:prstGeom>
        </p:spPr>
      </p:pic>
      <p:pic>
        <p:nvPicPr>
          <p:cNvPr id="66" name="Picture 5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28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5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16E5501-6682-43A4-86FF-39829F4B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999699" cy="10492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/>
              <a:t>RADIO BUTTONS</a:t>
            </a:r>
          </a:p>
        </p:txBody>
      </p:sp>
      <p:sp>
        <p:nvSpPr>
          <p:cNvPr id="63" name="Rectangle 5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68CB2E6-DA15-4F0C-B870-26D67EFBD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99" y="2220025"/>
            <a:ext cx="6648454" cy="2018600"/>
          </a:xfrm>
        </p:spPr>
      </p:pic>
      <p:pic>
        <p:nvPicPr>
          <p:cNvPr id="65" name="Marcador de contenido 4">
            <a:extLst>
              <a:ext uri="{FF2B5EF4-FFF2-40B4-BE49-F238E27FC236}">
                <a16:creationId xmlns:a16="http://schemas.microsoft.com/office/drawing/2014/main" id="{C371AB9D-503B-4CE3-A9DA-1A09B361A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85"/>
          <a:stretch/>
        </p:blipFill>
        <p:spPr>
          <a:xfrm>
            <a:off x="6896101" y="2220025"/>
            <a:ext cx="5105400" cy="2316965"/>
          </a:xfrm>
          <a:prstGeom prst="rect">
            <a:avLst/>
          </a:prstGeom>
        </p:spPr>
      </p:pic>
      <p:pic>
        <p:nvPicPr>
          <p:cNvPr id="66" name="Picture 5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6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5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16E5501-6682-43A4-86FF-39829F4B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/>
              <a:t>Range sliders</a:t>
            </a:r>
          </a:p>
        </p:txBody>
      </p:sp>
      <p:sp>
        <p:nvSpPr>
          <p:cNvPr id="63" name="Rectangle 5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68CB2E6-DA15-4F0C-B870-26D67EFBD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63" y="1952075"/>
            <a:ext cx="5718085" cy="3200946"/>
          </a:xfrm>
        </p:spPr>
      </p:pic>
      <p:pic>
        <p:nvPicPr>
          <p:cNvPr id="65" name="Marcador de contenido 4">
            <a:extLst>
              <a:ext uri="{FF2B5EF4-FFF2-40B4-BE49-F238E27FC236}">
                <a16:creationId xmlns:a16="http://schemas.microsoft.com/office/drawing/2014/main" id="{C371AB9D-503B-4CE3-A9DA-1A09B361A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953" y="1952079"/>
            <a:ext cx="5843586" cy="3200946"/>
          </a:xfrm>
          <a:prstGeom prst="rect">
            <a:avLst/>
          </a:prstGeom>
        </p:spPr>
      </p:pic>
      <p:pic>
        <p:nvPicPr>
          <p:cNvPr id="66" name="Picture 5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12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5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16E5501-6682-43A4-86FF-39829F4B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/>
              <a:t>INPUTs</a:t>
            </a:r>
          </a:p>
        </p:txBody>
      </p:sp>
      <p:sp>
        <p:nvSpPr>
          <p:cNvPr id="63" name="Rectangle 5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68CB2E6-DA15-4F0C-B870-26D67EFBD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14" y="1952078"/>
            <a:ext cx="6362040" cy="3772442"/>
          </a:xfrm>
        </p:spPr>
      </p:pic>
      <p:pic>
        <p:nvPicPr>
          <p:cNvPr id="65" name="Marcador de contenido 4">
            <a:extLst>
              <a:ext uri="{FF2B5EF4-FFF2-40B4-BE49-F238E27FC236}">
                <a16:creationId xmlns:a16="http://schemas.microsoft.com/office/drawing/2014/main" id="{C371AB9D-503B-4CE3-A9DA-1A09B361A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4"/>
          <a:stretch/>
        </p:blipFill>
        <p:spPr>
          <a:xfrm>
            <a:off x="6867525" y="1952078"/>
            <a:ext cx="5105400" cy="3772446"/>
          </a:xfrm>
          <a:prstGeom prst="rect">
            <a:avLst/>
          </a:prstGeom>
        </p:spPr>
      </p:pic>
      <p:pic>
        <p:nvPicPr>
          <p:cNvPr id="66" name="Picture 5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4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C575D9-595C-4900-8E75-3A7AF71D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6600" dirty="0"/>
              <a:t>UIKIT</a:t>
            </a:r>
            <a:r>
              <a:rPr lang="en-US" dirty="0"/>
              <a:t>:      CSS framework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8EF6ACC-C708-4E55-8667-616D6F7BE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4426" y="2068919"/>
            <a:ext cx="6784450" cy="3465105"/>
          </a:xfrm>
        </p:spPr>
      </p:pic>
    </p:spTree>
    <p:extLst>
      <p:ext uri="{BB962C8B-B14F-4D97-AF65-F5344CB8AC3E}">
        <p14:creationId xmlns:p14="http://schemas.microsoft.com/office/powerpoint/2010/main" val="211210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5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16E5501-6682-43A4-86FF-39829F4B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/>
              <a:t>CSS</a:t>
            </a:r>
          </a:p>
        </p:txBody>
      </p:sp>
      <p:sp>
        <p:nvSpPr>
          <p:cNvPr id="63" name="Rectangle 5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68CB2E6-DA15-4F0C-B870-26D67EFBD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833" y="2117673"/>
            <a:ext cx="4705742" cy="3533994"/>
          </a:xfrm>
        </p:spPr>
      </p:pic>
      <p:pic>
        <p:nvPicPr>
          <p:cNvPr id="65" name="Marcador de contenido 4">
            <a:extLst>
              <a:ext uri="{FF2B5EF4-FFF2-40B4-BE49-F238E27FC236}">
                <a16:creationId xmlns:a16="http://schemas.microsoft.com/office/drawing/2014/main" id="{C371AB9D-503B-4CE3-A9DA-1A09B361A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281" y="1919152"/>
            <a:ext cx="6172594" cy="3732515"/>
          </a:xfrm>
          <a:prstGeom prst="rect">
            <a:avLst/>
          </a:prstGeom>
        </p:spPr>
      </p:pic>
      <p:pic>
        <p:nvPicPr>
          <p:cNvPr id="66" name="Picture 5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4198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Galería</vt:lpstr>
      <vt:lpstr>html5</vt:lpstr>
      <vt:lpstr>CHECKBOXES</vt:lpstr>
      <vt:lpstr>RADIO BUTTONS</vt:lpstr>
      <vt:lpstr>Range sliders</vt:lpstr>
      <vt:lpstr>INPUTs</vt:lpstr>
      <vt:lpstr>UIKIT:      CSS framework </vt:lpstr>
      <vt:lpstr>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Alba</dc:creator>
  <cp:lastModifiedBy>Alba</cp:lastModifiedBy>
  <cp:revision>1</cp:revision>
  <dcterms:created xsi:type="dcterms:W3CDTF">2018-12-13T12:00:07Z</dcterms:created>
  <dcterms:modified xsi:type="dcterms:W3CDTF">2018-12-13T12:04:16Z</dcterms:modified>
</cp:coreProperties>
</file>