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575D9-595C-4900-8E75-3A7AF71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dirty="0"/>
              <a:t>html5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8EF6ACC-C708-4E55-8667-616D6F7B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7444"/>
            <a:ext cx="4103281" cy="4103281"/>
          </a:xfrm>
        </p:spPr>
      </p:pic>
    </p:spTree>
    <p:extLst>
      <p:ext uri="{BB962C8B-B14F-4D97-AF65-F5344CB8AC3E}">
        <p14:creationId xmlns:p14="http://schemas.microsoft.com/office/powerpoint/2010/main" val="133771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F2C7D8-5D70-104F-8302-A96740D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Inhaltsplatzhalter 4">
            <a:extLst>
              <a:ext uri="{FF2B5EF4-FFF2-40B4-BE49-F238E27FC236}">
                <a16:creationId xmlns:a16="http://schemas.microsoft.com/office/drawing/2014/main" id="{820C1A3F-2359-5041-9ED0-C435450B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24612"/>
            <a:ext cx="4960442" cy="34227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9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F2C7D8-5D70-104F-8302-A96740D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Syntax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8A9FEFEE-66EA-604B-935B-134BCC74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6692" y="805583"/>
            <a:ext cx="4755880" cy="46607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8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F2C7D8-5D70-104F-8302-A96740D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Components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60EF60FA-052E-9445-9643-7DE086C4F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3373" y="225428"/>
            <a:ext cx="4171479" cy="567548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4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30">
            <a:extLst>
              <a:ext uri="{FF2B5EF4-FFF2-40B4-BE49-F238E27FC236}">
                <a16:creationId xmlns:a16="http://schemas.microsoft.com/office/drawing/2014/main" id="{BD482EAE-0307-5A47-9748-1E3D7113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5" name="Grafik 3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61B155E4-1560-8645-B421-87143BE8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9" y="293614"/>
            <a:ext cx="11377339" cy="57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7" name="Rectangle 139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1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5D9ADC01-25CB-2446-977F-2B4683EE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63" y="563063"/>
            <a:ext cx="3662975" cy="5571066"/>
          </a:xfrm>
          <a:prstGeom prst="rect">
            <a:avLst/>
          </a:prstGeom>
        </p:spPr>
      </p:pic>
      <p:pic>
        <p:nvPicPr>
          <p:cNvPr id="15" name="Grafik 14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BF1BF9FE-BE67-CA4B-AE0C-819B1D239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9" y="1211289"/>
            <a:ext cx="7068404" cy="44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CHECKBOXES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98" y="2043958"/>
            <a:ext cx="6004444" cy="3121876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89" y="2043958"/>
            <a:ext cx="5453061" cy="312187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999699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RADIO BUTTONS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9" y="2220025"/>
            <a:ext cx="6648454" cy="2018600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5"/>
          <a:stretch/>
        </p:blipFill>
        <p:spPr>
          <a:xfrm>
            <a:off x="6896101" y="2220025"/>
            <a:ext cx="5105400" cy="2316965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Range sliders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3" y="1952075"/>
            <a:ext cx="5718085" cy="3200946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53" y="1952079"/>
            <a:ext cx="5843586" cy="320094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INPUTs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4" y="1952078"/>
            <a:ext cx="6362040" cy="3772442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4"/>
          <a:stretch/>
        </p:blipFill>
        <p:spPr>
          <a:xfrm>
            <a:off x="6867525" y="1952078"/>
            <a:ext cx="5105400" cy="377244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4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575D9-595C-4900-8E75-3A7AF71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UIKIT</a:t>
            </a:r>
            <a:r>
              <a:rPr lang="en-US" dirty="0"/>
              <a:t>:      CSS framework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8EF6ACC-C708-4E55-8667-616D6F7B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426" y="2068919"/>
            <a:ext cx="6784450" cy="3465105"/>
          </a:xfrm>
        </p:spPr>
      </p:pic>
    </p:spTree>
    <p:extLst>
      <p:ext uri="{BB962C8B-B14F-4D97-AF65-F5344CB8AC3E}">
        <p14:creationId xmlns:p14="http://schemas.microsoft.com/office/powerpoint/2010/main" val="211210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CSS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33" y="2117673"/>
            <a:ext cx="4705742" cy="3533994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81" y="1919152"/>
            <a:ext cx="6172594" cy="3732515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F2C7D8-5D70-104F-8302-A96740D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Vue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4C5E2C-B4E0-5344-8DE1-E408AA7A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990573"/>
            <a:ext cx="4960442" cy="42907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FCB4C-7F05-E14D-B0CD-B2CD9610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050DF-2F28-3E40-8A19-AD6EEF85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r>
              <a:rPr lang="de-DE" dirty="0"/>
              <a:t>.</a:t>
            </a:r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r>
              <a:rPr lang="de-DE" dirty="0"/>
              <a:t>.</a:t>
            </a:r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werden.</a:t>
            </a:r>
          </a:p>
          <a:p>
            <a:r>
              <a:rPr lang="de-DE" dirty="0"/>
              <a:t>Ähnlich zu </a:t>
            </a:r>
            <a:r>
              <a:rPr lang="de-DE" b="1" dirty="0" err="1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18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Breitbild</PresentationFormat>
  <Paragraphs>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Galería</vt:lpstr>
      <vt:lpstr>html5</vt:lpstr>
      <vt:lpstr>CHECKBOXES</vt:lpstr>
      <vt:lpstr>RADIO BUTTONS</vt:lpstr>
      <vt:lpstr>Range sliders</vt:lpstr>
      <vt:lpstr>INPUTs</vt:lpstr>
      <vt:lpstr>UIKIT:      CSS framework </vt:lpstr>
      <vt:lpstr>CSS</vt:lpstr>
      <vt:lpstr>Vue</vt:lpstr>
      <vt:lpstr>Vue</vt:lpstr>
      <vt:lpstr>Databinding</vt:lpstr>
      <vt:lpstr>Template Syntax</vt:lpstr>
      <vt:lpstr>Components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Frank Köhn</dc:creator>
  <cp:lastModifiedBy>Frank Köhn</cp:lastModifiedBy>
  <cp:revision>1</cp:revision>
  <dcterms:created xsi:type="dcterms:W3CDTF">2018-12-17T16:18:07Z</dcterms:created>
  <dcterms:modified xsi:type="dcterms:W3CDTF">2018-12-17T16:19:37Z</dcterms:modified>
</cp:coreProperties>
</file>