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3" r:id="rId16"/>
    <p:sldId id="271" r:id="rId17"/>
    <p:sldId id="27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A62845-00DC-4FCF-8C29-75AECE53493F}"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51B9B3C4-2162-42DF-92BC-02DBDB15D56C}">
      <dgm:prSet phldrT="[文本]"/>
      <dgm:spPr/>
      <dgm:t>
        <a:bodyPr/>
        <a:lstStyle/>
        <a:p>
          <a:r>
            <a:rPr lang="zh-CN" altLang="en-US" dirty="0" smtClean="0"/>
            <a:t>用户注册及登录</a:t>
          </a:r>
          <a:endParaRPr lang="zh-CN" altLang="en-US" dirty="0"/>
        </a:p>
      </dgm:t>
    </dgm:pt>
    <dgm:pt modelId="{FA30950E-7FD9-4539-996B-33F5DCA325F5}" type="parTrans" cxnId="{55355DB3-5239-4F1A-A5DE-9C5FC07D2540}">
      <dgm:prSet/>
      <dgm:spPr/>
      <dgm:t>
        <a:bodyPr/>
        <a:lstStyle/>
        <a:p>
          <a:endParaRPr lang="zh-CN" altLang="en-US"/>
        </a:p>
      </dgm:t>
    </dgm:pt>
    <dgm:pt modelId="{C6DDB853-ACA8-4FEF-A912-DD5B2D2D9F2D}" type="sibTrans" cxnId="{55355DB3-5239-4F1A-A5DE-9C5FC07D2540}">
      <dgm:prSet/>
      <dgm:spPr/>
      <dgm:t>
        <a:bodyPr/>
        <a:lstStyle/>
        <a:p>
          <a:endParaRPr lang="zh-CN" altLang="en-US"/>
        </a:p>
      </dgm:t>
    </dgm:pt>
    <dgm:pt modelId="{28E4D089-B2C1-40BB-9BE0-E7105FD07F89}">
      <dgm:prSet phldrT="[文本]"/>
      <dgm:spPr/>
      <dgm:t>
        <a:bodyPr/>
        <a:lstStyle/>
        <a:p>
          <a:r>
            <a:rPr lang="zh-CN" altLang="en-US" dirty="0" smtClean="0"/>
            <a:t>用户注册</a:t>
          </a:r>
          <a:endParaRPr lang="zh-CN" altLang="en-US" dirty="0"/>
        </a:p>
      </dgm:t>
    </dgm:pt>
    <dgm:pt modelId="{9B85F772-3270-4795-B0EE-99F51A501052}" type="parTrans" cxnId="{B578618A-AD52-4759-AAF1-5667CE95EB44}">
      <dgm:prSet/>
      <dgm:spPr/>
      <dgm:t>
        <a:bodyPr/>
        <a:lstStyle/>
        <a:p>
          <a:endParaRPr lang="zh-CN" altLang="en-US"/>
        </a:p>
      </dgm:t>
    </dgm:pt>
    <dgm:pt modelId="{D201673C-3F2A-4ED6-91B5-BDA7D3F51183}" type="sibTrans" cxnId="{B578618A-AD52-4759-AAF1-5667CE95EB44}">
      <dgm:prSet/>
      <dgm:spPr/>
      <dgm:t>
        <a:bodyPr/>
        <a:lstStyle/>
        <a:p>
          <a:endParaRPr lang="zh-CN" altLang="en-US"/>
        </a:p>
      </dgm:t>
    </dgm:pt>
    <dgm:pt modelId="{D91EC61D-33C5-40A2-9C91-1BB4F2174A29}">
      <dgm:prSet phldrT="[文本]"/>
      <dgm:spPr/>
      <dgm:t>
        <a:bodyPr/>
        <a:lstStyle/>
        <a:p>
          <a:r>
            <a:rPr lang="zh-CN" altLang="en-US" dirty="0" smtClean="0"/>
            <a:t>用户登录</a:t>
          </a:r>
          <a:endParaRPr lang="zh-CN" altLang="en-US" dirty="0"/>
        </a:p>
      </dgm:t>
    </dgm:pt>
    <dgm:pt modelId="{4B12497F-9DAE-495B-9FF9-03BCA48E8BB4}" type="parTrans" cxnId="{C70CA710-39BB-4217-8764-6CC98CB193BC}">
      <dgm:prSet/>
      <dgm:spPr/>
      <dgm:t>
        <a:bodyPr/>
        <a:lstStyle/>
        <a:p>
          <a:endParaRPr lang="zh-CN" altLang="en-US"/>
        </a:p>
      </dgm:t>
    </dgm:pt>
    <dgm:pt modelId="{69C3C13F-E34E-4872-ADDA-850B76050BD0}" type="sibTrans" cxnId="{C70CA710-39BB-4217-8764-6CC98CB193BC}">
      <dgm:prSet/>
      <dgm:spPr/>
      <dgm:t>
        <a:bodyPr/>
        <a:lstStyle/>
        <a:p>
          <a:endParaRPr lang="zh-CN" altLang="en-US"/>
        </a:p>
      </dgm:t>
    </dgm:pt>
    <dgm:pt modelId="{303C42F6-8653-4CB1-BABB-241F7B738FF1}">
      <dgm:prSet phldrT="[文本]"/>
      <dgm:spPr/>
      <dgm:t>
        <a:bodyPr/>
        <a:lstStyle/>
        <a:p>
          <a:r>
            <a:rPr lang="zh-CN" altLang="en-US" dirty="0" smtClean="0"/>
            <a:t>用户修改注册信息</a:t>
          </a:r>
          <a:endParaRPr lang="zh-CN" altLang="en-US" dirty="0"/>
        </a:p>
      </dgm:t>
    </dgm:pt>
    <dgm:pt modelId="{0AF1BD4A-AE79-42F0-AECB-2A313B988568}" type="parTrans" cxnId="{C25CB2D5-61C0-4685-9BA0-5B4268701EF2}">
      <dgm:prSet/>
      <dgm:spPr/>
      <dgm:t>
        <a:bodyPr/>
        <a:lstStyle/>
        <a:p>
          <a:endParaRPr lang="zh-CN" altLang="en-US"/>
        </a:p>
      </dgm:t>
    </dgm:pt>
    <dgm:pt modelId="{E0DC04E0-1682-4F47-95AF-85C2814F8D00}" type="sibTrans" cxnId="{C25CB2D5-61C0-4685-9BA0-5B4268701EF2}">
      <dgm:prSet/>
      <dgm:spPr/>
      <dgm:t>
        <a:bodyPr/>
        <a:lstStyle/>
        <a:p>
          <a:endParaRPr lang="zh-CN" altLang="en-US"/>
        </a:p>
      </dgm:t>
    </dgm:pt>
    <dgm:pt modelId="{9379A0D5-7F7D-4617-A9D6-731A1EEFF9DC}" type="pres">
      <dgm:prSet presAssocID="{20A62845-00DC-4FCF-8C29-75AECE53493F}" presName="Name0" presStyleCnt="0">
        <dgm:presLayoutVars>
          <dgm:chPref val="1"/>
          <dgm:dir/>
          <dgm:animOne val="branch"/>
          <dgm:animLvl val="lvl"/>
          <dgm:resizeHandles val="exact"/>
        </dgm:presLayoutVars>
      </dgm:prSet>
      <dgm:spPr/>
      <dgm:t>
        <a:bodyPr/>
        <a:lstStyle/>
        <a:p>
          <a:endParaRPr lang="zh-CN" altLang="en-US"/>
        </a:p>
      </dgm:t>
    </dgm:pt>
    <dgm:pt modelId="{C3AD1B23-2541-41D9-B4AE-5B2D6ABEFA82}" type="pres">
      <dgm:prSet presAssocID="{51B9B3C4-2162-42DF-92BC-02DBDB15D56C}" presName="root1" presStyleCnt="0"/>
      <dgm:spPr/>
    </dgm:pt>
    <dgm:pt modelId="{45391841-175A-4F95-A422-529C02ED978E}" type="pres">
      <dgm:prSet presAssocID="{51B9B3C4-2162-42DF-92BC-02DBDB15D56C}" presName="LevelOneTextNode" presStyleLbl="node0" presStyleIdx="0" presStyleCnt="1">
        <dgm:presLayoutVars>
          <dgm:chPref val="3"/>
        </dgm:presLayoutVars>
      </dgm:prSet>
      <dgm:spPr/>
      <dgm:t>
        <a:bodyPr/>
        <a:lstStyle/>
        <a:p>
          <a:endParaRPr lang="zh-CN" altLang="en-US"/>
        </a:p>
      </dgm:t>
    </dgm:pt>
    <dgm:pt modelId="{6034C296-D2DF-4DE0-93E2-A305E3F1A128}" type="pres">
      <dgm:prSet presAssocID="{51B9B3C4-2162-42DF-92BC-02DBDB15D56C}" presName="level2hierChild" presStyleCnt="0"/>
      <dgm:spPr/>
    </dgm:pt>
    <dgm:pt modelId="{E5944449-C170-4637-B896-58D5A1C10576}" type="pres">
      <dgm:prSet presAssocID="{9B85F772-3270-4795-B0EE-99F51A501052}" presName="conn2-1" presStyleLbl="parChTrans1D2" presStyleIdx="0" presStyleCnt="3"/>
      <dgm:spPr/>
      <dgm:t>
        <a:bodyPr/>
        <a:lstStyle/>
        <a:p>
          <a:endParaRPr lang="zh-CN" altLang="en-US"/>
        </a:p>
      </dgm:t>
    </dgm:pt>
    <dgm:pt modelId="{F85C3D34-3460-4D58-A608-380242D4F041}" type="pres">
      <dgm:prSet presAssocID="{9B85F772-3270-4795-B0EE-99F51A501052}" presName="connTx" presStyleLbl="parChTrans1D2" presStyleIdx="0" presStyleCnt="3"/>
      <dgm:spPr/>
      <dgm:t>
        <a:bodyPr/>
        <a:lstStyle/>
        <a:p>
          <a:endParaRPr lang="zh-CN" altLang="en-US"/>
        </a:p>
      </dgm:t>
    </dgm:pt>
    <dgm:pt modelId="{C465D655-9CAC-45A7-947E-D72A4BBDF2DD}" type="pres">
      <dgm:prSet presAssocID="{28E4D089-B2C1-40BB-9BE0-E7105FD07F89}" presName="root2" presStyleCnt="0"/>
      <dgm:spPr/>
    </dgm:pt>
    <dgm:pt modelId="{2CAA9886-4464-4D73-851E-AD44CCAE4FD5}" type="pres">
      <dgm:prSet presAssocID="{28E4D089-B2C1-40BB-9BE0-E7105FD07F89}" presName="LevelTwoTextNode" presStyleLbl="node2" presStyleIdx="0" presStyleCnt="3">
        <dgm:presLayoutVars>
          <dgm:chPref val="3"/>
        </dgm:presLayoutVars>
      </dgm:prSet>
      <dgm:spPr/>
      <dgm:t>
        <a:bodyPr/>
        <a:lstStyle/>
        <a:p>
          <a:endParaRPr lang="zh-CN" altLang="en-US"/>
        </a:p>
      </dgm:t>
    </dgm:pt>
    <dgm:pt modelId="{E6F4A167-4B7A-41CA-A8FE-D84856FBD34B}" type="pres">
      <dgm:prSet presAssocID="{28E4D089-B2C1-40BB-9BE0-E7105FD07F89}" presName="level3hierChild" presStyleCnt="0"/>
      <dgm:spPr/>
    </dgm:pt>
    <dgm:pt modelId="{0A11E039-4966-4B2B-8D38-35D574B133B3}" type="pres">
      <dgm:prSet presAssocID="{4B12497F-9DAE-495B-9FF9-03BCA48E8BB4}" presName="conn2-1" presStyleLbl="parChTrans1D2" presStyleIdx="1" presStyleCnt="3"/>
      <dgm:spPr/>
      <dgm:t>
        <a:bodyPr/>
        <a:lstStyle/>
        <a:p>
          <a:endParaRPr lang="zh-CN" altLang="en-US"/>
        </a:p>
      </dgm:t>
    </dgm:pt>
    <dgm:pt modelId="{6063A6C1-2275-4BC1-92BC-D8BC740DF05B}" type="pres">
      <dgm:prSet presAssocID="{4B12497F-9DAE-495B-9FF9-03BCA48E8BB4}" presName="connTx" presStyleLbl="parChTrans1D2" presStyleIdx="1" presStyleCnt="3"/>
      <dgm:spPr/>
      <dgm:t>
        <a:bodyPr/>
        <a:lstStyle/>
        <a:p>
          <a:endParaRPr lang="zh-CN" altLang="en-US"/>
        </a:p>
      </dgm:t>
    </dgm:pt>
    <dgm:pt modelId="{EF017AEE-4700-4A72-8801-D9FA847515A8}" type="pres">
      <dgm:prSet presAssocID="{D91EC61D-33C5-40A2-9C91-1BB4F2174A29}" presName="root2" presStyleCnt="0"/>
      <dgm:spPr/>
    </dgm:pt>
    <dgm:pt modelId="{B8EAEF59-D3F6-40E5-9207-0E755D1F320A}" type="pres">
      <dgm:prSet presAssocID="{D91EC61D-33C5-40A2-9C91-1BB4F2174A29}" presName="LevelTwoTextNode" presStyleLbl="node2" presStyleIdx="1" presStyleCnt="3">
        <dgm:presLayoutVars>
          <dgm:chPref val="3"/>
        </dgm:presLayoutVars>
      </dgm:prSet>
      <dgm:spPr/>
      <dgm:t>
        <a:bodyPr/>
        <a:lstStyle/>
        <a:p>
          <a:endParaRPr lang="zh-CN" altLang="en-US"/>
        </a:p>
      </dgm:t>
    </dgm:pt>
    <dgm:pt modelId="{FA2D3E05-2271-4143-A5E7-5DA51DDECEDC}" type="pres">
      <dgm:prSet presAssocID="{D91EC61D-33C5-40A2-9C91-1BB4F2174A29}" presName="level3hierChild" presStyleCnt="0"/>
      <dgm:spPr/>
    </dgm:pt>
    <dgm:pt modelId="{47D4CE00-AC3F-4515-B046-9B3F050543E4}" type="pres">
      <dgm:prSet presAssocID="{0AF1BD4A-AE79-42F0-AECB-2A313B988568}" presName="conn2-1" presStyleLbl="parChTrans1D2" presStyleIdx="2" presStyleCnt="3"/>
      <dgm:spPr/>
      <dgm:t>
        <a:bodyPr/>
        <a:lstStyle/>
        <a:p>
          <a:endParaRPr lang="zh-CN" altLang="en-US"/>
        </a:p>
      </dgm:t>
    </dgm:pt>
    <dgm:pt modelId="{3EF935A1-2EF2-4B54-B703-41985D0ABE13}" type="pres">
      <dgm:prSet presAssocID="{0AF1BD4A-AE79-42F0-AECB-2A313B988568}" presName="connTx" presStyleLbl="parChTrans1D2" presStyleIdx="2" presStyleCnt="3"/>
      <dgm:spPr/>
      <dgm:t>
        <a:bodyPr/>
        <a:lstStyle/>
        <a:p>
          <a:endParaRPr lang="zh-CN" altLang="en-US"/>
        </a:p>
      </dgm:t>
    </dgm:pt>
    <dgm:pt modelId="{4EC72E8A-91A2-4335-ACDE-D5259C498725}" type="pres">
      <dgm:prSet presAssocID="{303C42F6-8653-4CB1-BABB-241F7B738FF1}" presName="root2" presStyleCnt="0"/>
      <dgm:spPr/>
    </dgm:pt>
    <dgm:pt modelId="{EA86D7BF-ABD9-4964-B544-1A9C17595395}" type="pres">
      <dgm:prSet presAssocID="{303C42F6-8653-4CB1-BABB-241F7B738FF1}" presName="LevelTwoTextNode" presStyleLbl="node2" presStyleIdx="2" presStyleCnt="3">
        <dgm:presLayoutVars>
          <dgm:chPref val="3"/>
        </dgm:presLayoutVars>
      </dgm:prSet>
      <dgm:spPr/>
      <dgm:t>
        <a:bodyPr/>
        <a:lstStyle/>
        <a:p>
          <a:endParaRPr lang="zh-CN" altLang="en-US"/>
        </a:p>
      </dgm:t>
    </dgm:pt>
    <dgm:pt modelId="{70444E59-29F2-4D65-8C07-DB5B6A9A3D4D}" type="pres">
      <dgm:prSet presAssocID="{303C42F6-8653-4CB1-BABB-241F7B738FF1}" presName="level3hierChild" presStyleCnt="0"/>
      <dgm:spPr/>
    </dgm:pt>
  </dgm:ptLst>
  <dgm:cxnLst>
    <dgm:cxn modelId="{85905C1D-D249-4F4C-81FF-8196C9115032}" type="presOf" srcId="{9B85F772-3270-4795-B0EE-99F51A501052}" destId="{F85C3D34-3460-4D58-A608-380242D4F041}" srcOrd="1" destOrd="0" presId="urn:microsoft.com/office/officeart/2008/layout/HorizontalMultiLevelHierarchy"/>
    <dgm:cxn modelId="{C25CB2D5-61C0-4685-9BA0-5B4268701EF2}" srcId="{51B9B3C4-2162-42DF-92BC-02DBDB15D56C}" destId="{303C42F6-8653-4CB1-BABB-241F7B738FF1}" srcOrd="2" destOrd="0" parTransId="{0AF1BD4A-AE79-42F0-AECB-2A313B988568}" sibTransId="{E0DC04E0-1682-4F47-95AF-85C2814F8D00}"/>
    <dgm:cxn modelId="{B578618A-AD52-4759-AAF1-5667CE95EB44}" srcId="{51B9B3C4-2162-42DF-92BC-02DBDB15D56C}" destId="{28E4D089-B2C1-40BB-9BE0-E7105FD07F89}" srcOrd="0" destOrd="0" parTransId="{9B85F772-3270-4795-B0EE-99F51A501052}" sibTransId="{D201673C-3F2A-4ED6-91B5-BDA7D3F51183}"/>
    <dgm:cxn modelId="{ED690374-FE15-4E9B-8D50-CD435A296F39}" type="presOf" srcId="{D91EC61D-33C5-40A2-9C91-1BB4F2174A29}" destId="{B8EAEF59-D3F6-40E5-9207-0E755D1F320A}" srcOrd="0" destOrd="0" presId="urn:microsoft.com/office/officeart/2008/layout/HorizontalMultiLevelHierarchy"/>
    <dgm:cxn modelId="{B9EF8CAC-15A8-483C-9C0C-06C55BF6128F}" type="presOf" srcId="{9B85F772-3270-4795-B0EE-99F51A501052}" destId="{E5944449-C170-4637-B896-58D5A1C10576}" srcOrd="0" destOrd="0" presId="urn:microsoft.com/office/officeart/2008/layout/HorizontalMultiLevelHierarchy"/>
    <dgm:cxn modelId="{E783D3DD-A88D-4ED4-8D3C-1E68F5C649A0}" type="presOf" srcId="{51B9B3C4-2162-42DF-92BC-02DBDB15D56C}" destId="{45391841-175A-4F95-A422-529C02ED978E}" srcOrd="0" destOrd="0" presId="urn:microsoft.com/office/officeart/2008/layout/HorizontalMultiLevelHierarchy"/>
    <dgm:cxn modelId="{14649EBA-0447-4397-A78F-57978338EDDA}" type="presOf" srcId="{4B12497F-9DAE-495B-9FF9-03BCA48E8BB4}" destId="{0A11E039-4966-4B2B-8D38-35D574B133B3}" srcOrd="0" destOrd="0" presId="urn:microsoft.com/office/officeart/2008/layout/HorizontalMultiLevelHierarchy"/>
    <dgm:cxn modelId="{96F9E42A-B062-489A-8BC3-4C305E531073}" type="presOf" srcId="{28E4D089-B2C1-40BB-9BE0-E7105FD07F89}" destId="{2CAA9886-4464-4D73-851E-AD44CCAE4FD5}" srcOrd="0" destOrd="0" presId="urn:microsoft.com/office/officeart/2008/layout/HorizontalMultiLevelHierarchy"/>
    <dgm:cxn modelId="{C70CA710-39BB-4217-8764-6CC98CB193BC}" srcId="{51B9B3C4-2162-42DF-92BC-02DBDB15D56C}" destId="{D91EC61D-33C5-40A2-9C91-1BB4F2174A29}" srcOrd="1" destOrd="0" parTransId="{4B12497F-9DAE-495B-9FF9-03BCA48E8BB4}" sibTransId="{69C3C13F-E34E-4872-ADDA-850B76050BD0}"/>
    <dgm:cxn modelId="{9234C055-44DA-47F0-A746-BDC774F5CE7F}" type="presOf" srcId="{0AF1BD4A-AE79-42F0-AECB-2A313B988568}" destId="{3EF935A1-2EF2-4B54-B703-41985D0ABE13}" srcOrd="1" destOrd="0" presId="urn:microsoft.com/office/officeart/2008/layout/HorizontalMultiLevelHierarchy"/>
    <dgm:cxn modelId="{52CA7878-42BA-4E95-8FD7-310DCC799378}" type="presOf" srcId="{4B12497F-9DAE-495B-9FF9-03BCA48E8BB4}" destId="{6063A6C1-2275-4BC1-92BC-D8BC740DF05B}" srcOrd="1" destOrd="0" presId="urn:microsoft.com/office/officeart/2008/layout/HorizontalMultiLevelHierarchy"/>
    <dgm:cxn modelId="{4CE7A2AA-77EA-41BC-B228-FFE386CE352B}" type="presOf" srcId="{303C42F6-8653-4CB1-BABB-241F7B738FF1}" destId="{EA86D7BF-ABD9-4964-B544-1A9C17595395}" srcOrd="0" destOrd="0" presId="urn:microsoft.com/office/officeart/2008/layout/HorizontalMultiLevelHierarchy"/>
    <dgm:cxn modelId="{199F6FD0-AAAD-490D-A653-C27A7DF95BEA}" type="presOf" srcId="{0AF1BD4A-AE79-42F0-AECB-2A313B988568}" destId="{47D4CE00-AC3F-4515-B046-9B3F050543E4}" srcOrd="0" destOrd="0" presId="urn:microsoft.com/office/officeart/2008/layout/HorizontalMultiLevelHierarchy"/>
    <dgm:cxn modelId="{7D207771-6129-402D-8AD6-6A86033B7753}" type="presOf" srcId="{20A62845-00DC-4FCF-8C29-75AECE53493F}" destId="{9379A0D5-7F7D-4617-A9D6-731A1EEFF9DC}" srcOrd="0" destOrd="0" presId="urn:microsoft.com/office/officeart/2008/layout/HorizontalMultiLevelHierarchy"/>
    <dgm:cxn modelId="{55355DB3-5239-4F1A-A5DE-9C5FC07D2540}" srcId="{20A62845-00DC-4FCF-8C29-75AECE53493F}" destId="{51B9B3C4-2162-42DF-92BC-02DBDB15D56C}" srcOrd="0" destOrd="0" parTransId="{FA30950E-7FD9-4539-996B-33F5DCA325F5}" sibTransId="{C6DDB853-ACA8-4FEF-A912-DD5B2D2D9F2D}"/>
    <dgm:cxn modelId="{DDD1CE9E-0EB9-4417-BA2A-4B8E3B004A00}" type="presParOf" srcId="{9379A0D5-7F7D-4617-A9D6-731A1EEFF9DC}" destId="{C3AD1B23-2541-41D9-B4AE-5B2D6ABEFA82}" srcOrd="0" destOrd="0" presId="urn:microsoft.com/office/officeart/2008/layout/HorizontalMultiLevelHierarchy"/>
    <dgm:cxn modelId="{5D98A4D0-7B24-43F8-AA38-26BCFC8A85A5}" type="presParOf" srcId="{C3AD1B23-2541-41D9-B4AE-5B2D6ABEFA82}" destId="{45391841-175A-4F95-A422-529C02ED978E}" srcOrd="0" destOrd="0" presId="urn:microsoft.com/office/officeart/2008/layout/HorizontalMultiLevelHierarchy"/>
    <dgm:cxn modelId="{75AD423F-702D-4BE1-BD16-2FBD85AF0114}" type="presParOf" srcId="{C3AD1B23-2541-41D9-B4AE-5B2D6ABEFA82}" destId="{6034C296-D2DF-4DE0-93E2-A305E3F1A128}" srcOrd="1" destOrd="0" presId="urn:microsoft.com/office/officeart/2008/layout/HorizontalMultiLevelHierarchy"/>
    <dgm:cxn modelId="{9D5F832E-EA33-403B-AC6C-4E22959F9F60}" type="presParOf" srcId="{6034C296-D2DF-4DE0-93E2-A305E3F1A128}" destId="{E5944449-C170-4637-B896-58D5A1C10576}" srcOrd="0" destOrd="0" presId="urn:microsoft.com/office/officeart/2008/layout/HorizontalMultiLevelHierarchy"/>
    <dgm:cxn modelId="{786502DD-A0FF-43A4-B43C-6A6C11D5224C}" type="presParOf" srcId="{E5944449-C170-4637-B896-58D5A1C10576}" destId="{F85C3D34-3460-4D58-A608-380242D4F041}" srcOrd="0" destOrd="0" presId="urn:microsoft.com/office/officeart/2008/layout/HorizontalMultiLevelHierarchy"/>
    <dgm:cxn modelId="{B5D29169-3A1D-43AD-B2B9-6F38C092DC21}" type="presParOf" srcId="{6034C296-D2DF-4DE0-93E2-A305E3F1A128}" destId="{C465D655-9CAC-45A7-947E-D72A4BBDF2DD}" srcOrd="1" destOrd="0" presId="urn:microsoft.com/office/officeart/2008/layout/HorizontalMultiLevelHierarchy"/>
    <dgm:cxn modelId="{4440413E-5EF9-4B3F-A8DE-192E69BD99E1}" type="presParOf" srcId="{C465D655-9CAC-45A7-947E-D72A4BBDF2DD}" destId="{2CAA9886-4464-4D73-851E-AD44CCAE4FD5}" srcOrd="0" destOrd="0" presId="urn:microsoft.com/office/officeart/2008/layout/HorizontalMultiLevelHierarchy"/>
    <dgm:cxn modelId="{9C1D526B-4FF6-426E-9929-E2C83B40EE4A}" type="presParOf" srcId="{C465D655-9CAC-45A7-947E-D72A4BBDF2DD}" destId="{E6F4A167-4B7A-41CA-A8FE-D84856FBD34B}" srcOrd="1" destOrd="0" presId="urn:microsoft.com/office/officeart/2008/layout/HorizontalMultiLevelHierarchy"/>
    <dgm:cxn modelId="{6C77AC87-2D95-4A3C-9292-3115D54272B4}" type="presParOf" srcId="{6034C296-D2DF-4DE0-93E2-A305E3F1A128}" destId="{0A11E039-4966-4B2B-8D38-35D574B133B3}" srcOrd="2" destOrd="0" presId="urn:microsoft.com/office/officeart/2008/layout/HorizontalMultiLevelHierarchy"/>
    <dgm:cxn modelId="{714407F5-2755-48F5-B841-E49A0FE1A977}" type="presParOf" srcId="{0A11E039-4966-4B2B-8D38-35D574B133B3}" destId="{6063A6C1-2275-4BC1-92BC-D8BC740DF05B}" srcOrd="0" destOrd="0" presId="urn:microsoft.com/office/officeart/2008/layout/HorizontalMultiLevelHierarchy"/>
    <dgm:cxn modelId="{EC057C76-EBCA-44B6-8C4B-C2E136478893}" type="presParOf" srcId="{6034C296-D2DF-4DE0-93E2-A305E3F1A128}" destId="{EF017AEE-4700-4A72-8801-D9FA847515A8}" srcOrd="3" destOrd="0" presId="urn:microsoft.com/office/officeart/2008/layout/HorizontalMultiLevelHierarchy"/>
    <dgm:cxn modelId="{DCC9FAE4-28FB-43B9-946C-D92C73DAC08F}" type="presParOf" srcId="{EF017AEE-4700-4A72-8801-D9FA847515A8}" destId="{B8EAEF59-D3F6-40E5-9207-0E755D1F320A}" srcOrd="0" destOrd="0" presId="urn:microsoft.com/office/officeart/2008/layout/HorizontalMultiLevelHierarchy"/>
    <dgm:cxn modelId="{0A685D5C-53DF-4978-A251-BBF0CE6F6809}" type="presParOf" srcId="{EF017AEE-4700-4A72-8801-D9FA847515A8}" destId="{FA2D3E05-2271-4143-A5E7-5DA51DDECEDC}" srcOrd="1" destOrd="0" presId="urn:microsoft.com/office/officeart/2008/layout/HorizontalMultiLevelHierarchy"/>
    <dgm:cxn modelId="{C7265458-02CA-486F-A0A0-BD561D701033}" type="presParOf" srcId="{6034C296-D2DF-4DE0-93E2-A305E3F1A128}" destId="{47D4CE00-AC3F-4515-B046-9B3F050543E4}" srcOrd="4" destOrd="0" presId="urn:microsoft.com/office/officeart/2008/layout/HorizontalMultiLevelHierarchy"/>
    <dgm:cxn modelId="{4684E400-E3CA-4500-98F3-B24F9F914EC0}" type="presParOf" srcId="{47D4CE00-AC3F-4515-B046-9B3F050543E4}" destId="{3EF935A1-2EF2-4B54-B703-41985D0ABE13}" srcOrd="0" destOrd="0" presId="urn:microsoft.com/office/officeart/2008/layout/HorizontalMultiLevelHierarchy"/>
    <dgm:cxn modelId="{11F38771-FC6F-4B10-BD25-F05C2A710CE6}" type="presParOf" srcId="{6034C296-D2DF-4DE0-93E2-A305E3F1A128}" destId="{4EC72E8A-91A2-4335-ACDE-D5259C498725}" srcOrd="5" destOrd="0" presId="urn:microsoft.com/office/officeart/2008/layout/HorizontalMultiLevelHierarchy"/>
    <dgm:cxn modelId="{794913A9-6D79-43BA-B122-F194CDE20F9C}" type="presParOf" srcId="{4EC72E8A-91A2-4335-ACDE-D5259C498725}" destId="{EA86D7BF-ABD9-4964-B544-1A9C17595395}" srcOrd="0" destOrd="0" presId="urn:microsoft.com/office/officeart/2008/layout/HorizontalMultiLevelHierarchy"/>
    <dgm:cxn modelId="{977C18E0-AAD2-4105-BC84-DA2C72C77BBD}" type="presParOf" srcId="{4EC72E8A-91A2-4335-ACDE-D5259C498725}" destId="{70444E59-29F2-4D65-8C07-DB5B6A9A3D4D}"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D60FCA-5869-4A20-9F7F-C94F531C4A88}"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DB4EA281-25F6-4C82-A5E6-274DF26E9CD9}">
      <dgm:prSet phldrT="[文本]"/>
      <dgm:spPr/>
      <dgm:t>
        <a:bodyPr/>
        <a:lstStyle/>
        <a:p>
          <a:r>
            <a:rPr lang="zh-CN" altLang="en-US" dirty="0" smtClean="0"/>
            <a:t>根据食谱类型查询</a:t>
          </a:r>
          <a:endParaRPr lang="zh-CN" altLang="en-US" dirty="0"/>
        </a:p>
      </dgm:t>
    </dgm:pt>
    <dgm:pt modelId="{C829422E-F04B-41B4-81BB-581C6F81D2B1}" type="sibTrans" cxnId="{7A2CB699-AFE3-434A-BA21-ECC0EE00D9D5}">
      <dgm:prSet/>
      <dgm:spPr/>
      <dgm:t>
        <a:bodyPr/>
        <a:lstStyle/>
        <a:p>
          <a:endParaRPr lang="zh-CN" altLang="en-US"/>
        </a:p>
      </dgm:t>
    </dgm:pt>
    <dgm:pt modelId="{0F585CF0-6CEC-4160-82FC-6C683E2E1F80}" type="parTrans" cxnId="{7A2CB699-AFE3-434A-BA21-ECC0EE00D9D5}">
      <dgm:prSet/>
      <dgm:spPr/>
      <dgm:t>
        <a:bodyPr/>
        <a:lstStyle/>
        <a:p>
          <a:endParaRPr lang="zh-CN" altLang="en-US"/>
        </a:p>
      </dgm:t>
    </dgm:pt>
    <dgm:pt modelId="{DEF70BAB-AFC0-4FED-AA8F-481FBD61431A}">
      <dgm:prSet phldrT="[文本]"/>
      <dgm:spPr/>
      <dgm:t>
        <a:bodyPr/>
        <a:lstStyle/>
        <a:p>
          <a:r>
            <a:rPr lang="zh-CN" altLang="en-US" dirty="0" smtClean="0"/>
            <a:t>商品查询</a:t>
          </a:r>
          <a:endParaRPr lang="zh-CN" altLang="en-US" dirty="0"/>
        </a:p>
      </dgm:t>
    </dgm:pt>
    <dgm:pt modelId="{46D43CC3-0783-45B7-80B4-41E843D87F77}" type="sibTrans" cxnId="{0AA49A53-4AB2-490B-8EC9-6336B685840F}">
      <dgm:prSet/>
      <dgm:spPr/>
      <dgm:t>
        <a:bodyPr/>
        <a:lstStyle/>
        <a:p>
          <a:endParaRPr lang="zh-CN" altLang="en-US"/>
        </a:p>
      </dgm:t>
    </dgm:pt>
    <dgm:pt modelId="{A8BDE07A-795B-4BF9-A515-5CFCCF89FA50}" type="parTrans" cxnId="{0AA49A53-4AB2-490B-8EC9-6336B685840F}">
      <dgm:prSet/>
      <dgm:spPr/>
      <dgm:t>
        <a:bodyPr/>
        <a:lstStyle/>
        <a:p>
          <a:endParaRPr lang="zh-CN" altLang="en-US"/>
        </a:p>
      </dgm:t>
    </dgm:pt>
    <dgm:pt modelId="{1CBEE1DD-9C0A-43EE-9EEE-96ACDC539ACF}">
      <dgm:prSet phldrT="[文本]"/>
      <dgm:spPr/>
      <dgm:t>
        <a:bodyPr/>
        <a:lstStyle/>
        <a:p>
          <a:r>
            <a:rPr lang="zh-CN" altLang="en-US" dirty="0" smtClean="0"/>
            <a:t>根据食品厂商查询</a:t>
          </a:r>
          <a:endParaRPr lang="zh-CN" altLang="en-US" dirty="0"/>
        </a:p>
      </dgm:t>
    </dgm:pt>
    <dgm:pt modelId="{E9EF7E1A-C7C2-475E-942A-9283AC0C341D}" type="sibTrans" cxnId="{C0BCD4A4-4387-40CF-B582-E9FA9D490874}">
      <dgm:prSet/>
      <dgm:spPr/>
      <dgm:t>
        <a:bodyPr/>
        <a:lstStyle/>
        <a:p>
          <a:endParaRPr lang="zh-CN" altLang="en-US"/>
        </a:p>
      </dgm:t>
    </dgm:pt>
    <dgm:pt modelId="{830E4B9F-EE00-40D2-BB8B-1C9B7E0E435C}" type="parTrans" cxnId="{C0BCD4A4-4387-40CF-B582-E9FA9D490874}">
      <dgm:prSet/>
      <dgm:spPr/>
      <dgm:t>
        <a:bodyPr/>
        <a:lstStyle/>
        <a:p>
          <a:endParaRPr lang="zh-CN" altLang="en-US"/>
        </a:p>
      </dgm:t>
    </dgm:pt>
    <dgm:pt modelId="{F9E8F9D2-256C-437C-A15A-C63204CFFA80}">
      <dgm:prSet phldrT="[文本]"/>
      <dgm:spPr/>
      <dgm:t>
        <a:bodyPr/>
        <a:lstStyle/>
        <a:p>
          <a:r>
            <a:rPr lang="zh-CN" altLang="en-US" dirty="0" smtClean="0"/>
            <a:t>根据价格查询</a:t>
          </a:r>
          <a:endParaRPr lang="zh-CN" altLang="en-US" dirty="0"/>
        </a:p>
      </dgm:t>
    </dgm:pt>
    <dgm:pt modelId="{7566ADB9-3381-4A0D-8DBC-B7AB655DC0D4}" type="sibTrans" cxnId="{29740B49-F320-416E-A4C7-B6DE2DFE9691}">
      <dgm:prSet/>
      <dgm:spPr/>
      <dgm:t>
        <a:bodyPr/>
        <a:lstStyle/>
        <a:p>
          <a:endParaRPr lang="zh-CN" altLang="en-US"/>
        </a:p>
      </dgm:t>
    </dgm:pt>
    <dgm:pt modelId="{1529BC11-CB09-4AC6-844D-9526492ED08D}" type="parTrans" cxnId="{29740B49-F320-416E-A4C7-B6DE2DFE9691}">
      <dgm:prSet/>
      <dgm:spPr/>
      <dgm:t>
        <a:bodyPr/>
        <a:lstStyle/>
        <a:p>
          <a:endParaRPr lang="zh-CN" altLang="en-US"/>
        </a:p>
      </dgm:t>
    </dgm:pt>
    <dgm:pt modelId="{69AF1493-AD5E-45A2-81DE-78731B2FC6C5}">
      <dgm:prSet/>
      <dgm:spPr/>
      <dgm:t>
        <a:bodyPr/>
        <a:lstStyle/>
        <a:p>
          <a:r>
            <a:rPr lang="zh-CN" altLang="en-US" dirty="0" smtClean="0"/>
            <a:t>根据其他关键词查询</a:t>
          </a:r>
          <a:endParaRPr lang="zh-CN" altLang="en-US" dirty="0"/>
        </a:p>
      </dgm:t>
    </dgm:pt>
    <dgm:pt modelId="{784FBD1D-7A3E-4DB7-AC39-7ECD539F5317}" type="parTrans" cxnId="{C83BA5D4-3E91-4D67-AAA6-759A6602F86A}">
      <dgm:prSet/>
      <dgm:spPr/>
      <dgm:t>
        <a:bodyPr/>
        <a:lstStyle/>
        <a:p>
          <a:endParaRPr lang="zh-CN" altLang="en-US"/>
        </a:p>
      </dgm:t>
    </dgm:pt>
    <dgm:pt modelId="{D7E6FBFC-0121-42E3-BDB6-6249AE7C3AEE}" type="sibTrans" cxnId="{C83BA5D4-3E91-4D67-AAA6-759A6602F86A}">
      <dgm:prSet/>
      <dgm:spPr/>
      <dgm:t>
        <a:bodyPr/>
        <a:lstStyle/>
        <a:p>
          <a:endParaRPr lang="zh-CN" altLang="en-US"/>
        </a:p>
      </dgm:t>
    </dgm:pt>
    <dgm:pt modelId="{130B223E-DF09-492E-91A0-7150039E25FC}" type="pres">
      <dgm:prSet presAssocID="{9AD60FCA-5869-4A20-9F7F-C94F531C4A88}" presName="Name0" presStyleCnt="0">
        <dgm:presLayoutVars>
          <dgm:chPref val="1"/>
          <dgm:dir/>
          <dgm:animOne val="branch"/>
          <dgm:animLvl val="lvl"/>
          <dgm:resizeHandles val="exact"/>
        </dgm:presLayoutVars>
      </dgm:prSet>
      <dgm:spPr/>
      <dgm:t>
        <a:bodyPr/>
        <a:lstStyle/>
        <a:p>
          <a:endParaRPr lang="zh-CN" altLang="en-US"/>
        </a:p>
      </dgm:t>
    </dgm:pt>
    <dgm:pt modelId="{4A3A7D23-D91E-4844-9901-4BB4AD8DD3EB}" type="pres">
      <dgm:prSet presAssocID="{DEF70BAB-AFC0-4FED-AA8F-481FBD61431A}" presName="root1" presStyleCnt="0"/>
      <dgm:spPr/>
    </dgm:pt>
    <dgm:pt modelId="{1F865838-F473-4D1B-9BEA-46BF02192E62}" type="pres">
      <dgm:prSet presAssocID="{DEF70BAB-AFC0-4FED-AA8F-481FBD61431A}" presName="LevelOneTextNode" presStyleLbl="node0" presStyleIdx="0" presStyleCnt="1">
        <dgm:presLayoutVars>
          <dgm:chPref val="3"/>
        </dgm:presLayoutVars>
      </dgm:prSet>
      <dgm:spPr/>
      <dgm:t>
        <a:bodyPr/>
        <a:lstStyle/>
        <a:p>
          <a:endParaRPr lang="zh-CN" altLang="en-US"/>
        </a:p>
      </dgm:t>
    </dgm:pt>
    <dgm:pt modelId="{4229E8F6-B0B9-404D-AB0D-4DE6D0AFA953}" type="pres">
      <dgm:prSet presAssocID="{DEF70BAB-AFC0-4FED-AA8F-481FBD61431A}" presName="level2hierChild" presStyleCnt="0"/>
      <dgm:spPr/>
    </dgm:pt>
    <dgm:pt modelId="{185F244A-325D-4498-BBBE-1824C2DD407E}" type="pres">
      <dgm:prSet presAssocID="{0F585CF0-6CEC-4160-82FC-6C683E2E1F80}" presName="conn2-1" presStyleLbl="parChTrans1D2" presStyleIdx="0" presStyleCnt="4"/>
      <dgm:spPr/>
      <dgm:t>
        <a:bodyPr/>
        <a:lstStyle/>
        <a:p>
          <a:endParaRPr lang="zh-CN" altLang="en-US"/>
        </a:p>
      </dgm:t>
    </dgm:pt>
    <dgm:pt modelId="{D66F7433-6554-4795-BD86-10AD39A65796}" type="pres">
      <dgm:prSet presAssocID="{0F585CF0-6CEC-4160-82FC-6C683E2E1F80}" presName="connTx" presStyleLbl="parChTrans1D2" presStyleIdx="0" presStyleCnt="4"/>
      <dgm:spPr/>
      <dgm:t>
        <a:bodyPr/>
        <a:lstStyle/>
        <a:p>
          <a:endParaRPr lang="zh-CN" altLang="en-US"/>
        </a:p>
      </dgm:t>
    </dgm:pt>
    <dgm:pt modelId="{61662C8D-2702-4831-A038-FB1C5A362556}" type="pres">
      <dgm:prSet presAssocID="{DB4EA281-25F6-4C82-A5E6-274DF26E9CD9}" presName="root2" presStyleCnt="0"/>
      <dgm:spPr/>
    </dgm:pt>
    <dgm:pt modelId="{2ABECEE1-376D-4774-B87B-569DAC1A0F99}" type="pres">
      <dgm:prSet presAssocID="{DB4EA281-25F6-4C82-A5E6-274DF26E9CD9}" presName="LevelTwoTextNode" presStyleLbl="node2" presStyleIdx="0" presStyleCnt="4">
        <dgm:presLayoutVars>
          <dgm:chPref val="3"/>
        </dgm:presLayoutVars>
      </dgm:prSet>
      <dgm:spPr/>
      <dgm:t>
        <a:bodyPr/>
        <a:lstStyle/>
        <a:p>
          <a:endParaRPr lang="zh-CN" altLang="en-US"/>
        </a:p>
      </dgm:t>
    </dgm:pt>
    <dgm:pt modelId="{B7AAECCC-FE36-4716-ABA1-9BF722F75235}" type="pres">
      <dgm:prSet presAssocID="{DB4EA281-25F6-4C82-A5E6-274DF26E9CD9}" presName="level3hierChild" presStyleCnt="0"/>
      <dgm:spPr/>
    </dgm:pt>
    <dgm:pt modelId="{4D3A54A1-F174-4EEF-A87D-467395B4C033}" type="pres">
      <dgm:prSet presAssocID="{1529BC11-CB09-4AC6-844D-9526492ED08D}" presName="conn2-1" presStyleLbl="parChTrans1D2" presStyleIdx="1" presStyleCnt="4"/>
      <dgm:spPr/>
      <dgm:t>
        <a:bodyPr/>
        <a:lstStyle/>
        <a:p>
          <a:endParaRPr lang="zh-CN" altLang="en-US"/>
        </a:p>
      </dgm:t>
    </dgm:pt>
    <dgm:pt modelId="{A0ADDE8C-1A97-4653-8F60-EC1A84B598DF}" type="pres">
      <dgm:prSet presAssocID="{1529BC11-CB09-4AC6-844D-9526492ED08D}" presName="connTx" presStyleLbl="parChTrans1D2" presStyleIdx="1" presStyleCnt="4"/>
      <dgm:spPr/>
      <dgm:t>
        <a:bodyPr/>
        <a:lstStyle/>
        <a:p>
          <a:endParaRPr lang="zh-CN" altLang="en-US"/>
        </a:p>
      </dgm:t>
    </dgm:pt>
    <dgm:pt modelId="{D1AE8F22-D402-4F53-9BFD-53BEBC37E64E}" type="pres">
      <dgm:prSet presAssocID="{F9E8F9D2-256C-437C-A15A-C63204CFFA80}" presName="root2" presStyleCnt="0"/>
      <dgm:spPr/>
    </dgm:pt>
    <dgm:pt modelId="{5EF36AC3-1B68-482C-95B1-6D7098EDD4CA}" type="pres">
      <dgm:prSet presAssocID="{F9E8F9D2-256C-437C-A15A-C63204CFFA80}" presName="LevelTwoTextNode" presStyleLbl="node2" presStyleIdx="1" presStyleCnt="4">
        <dgm:presLayoutVars>
          <dgm:chPref val="3"/>
        </dgm:presLayoutVars>
      </dgm:prSet>
      <dgm:spPr/>
      <dgm:t>
        <a:bodyPr/>
        <a:lstStyle/>
        <a:p>
          <a:endParaRPr lang="zh-CN" altLang="en-US"/>
        </a:p>
      </dgm:t>
    </dgm:pt>
    <dgm:pt modelId="{A54535CA-7E4B-4BDA-BB22-907758B51ABE}" type="pres">
      <dgm:prSet presAssocID="{F9E8F9D2-256C-437C-A15A-C63204CFFA80}" presName="level3hierChild" presStyleCnt="0"/>
      <dgm:spPr/>
    </dgm:pt>
    <dgm:pt modelId="{221BCE94-F168-4F22-98AC-D2B3403F1BD7}" type="pres">
      <dgm:prSet presAssocID="{830E4B9F-EE00-40D2-BB8B-1C9B7E0E435C}" presName="conn2-1" presStyleLbl="parChTrans1D2" presStyleIdx="2" presStyleCnt="4"/>
      <dgm:spPr/>
      <dgm:t>
        <a:bodyPr/>
        <a:lstStyle/>
        <a:p>
          <a:endParaRPr lang="zh-CN" altLang="en-US"/>
        </a:p>
      </dgm:t>
    </dgm:pt>
    <dgm:pt modelId="{DB81DC5D-33E6-4215-9032-1066AC823F2D}" type="pres">
      <dgm:prSet presAssocID="{830E4B9F-EE00-40D2-BB8B-1C9B7E0E435C}" presName="connTx" presStyleLbl="parChTrans1D2" presStyleIdx="2" presStyleCnt="4"/>
      <dgm:spPr/>
      <dgm:t>
        <a:bodyPr/>
        <a:lstStyle/>
        <a:p>
          <a:endParaRPr lang="zh-CN" altLang="en-US"/>
        </a:p>
      </dgm:t>
    </dgm:pt>
    <dgm:pt modelId="{E84D3E47-18BD-42F3-B5E0-F3416D6A200C}" type="pres">
      <dgm:prSet presAssocID="{1CBEE1DD-9C0A-43EE-9EEE-96ACDC539ACF}" presName="root2" presStyleCnt="0"/>
      <dgm:spPr/>
    </dgm:pt>
    <dgm:pt modelId="{1BB8086F-970E-4DA8-9493-862D12B9AB4A}" type="pres">
      <dgm:prSet presAssocID="{1CBEE1DD-9C0A-43EE-9EEE-96ACDC539ACF}" presName="LevelTwoTextNode" presStyleLbl="node2" presStyleIdx="2" presStyleCnt="4">
        <dgm:presLayoutVars>
          <dgm:chPref val="3"/>
        </dgm:presLayoutVars>
      </dgm:prSet>
      <dgm:spPr/>
      <dgm:t>
        <a:bodyPr/>
        <a:lstStyle/>
        <a:p>
          <a:endParaRPr lang="zh-CN" altLang="en-US"/>
        </a:p>
      </dgm:t>
    </dgm:pt>
    <dgm:pt modelId="{67911711-5C4E-428C-B88E-03C08A331A6B}" type="pres">
      <dgm:prSet presAssocID="{1CBEE1DD-9C0A-43EE-9EEE-96ACDC539ACF}" presName="level3hierChild" presStyleCnt="0"/>
      <dgm:spPr/>
    </dgm:pt>
    <dgm:pt modelId="{0AAFAED3-F031-47FA-B4F6-F0D551CF4B46}" type="pres">
      <dgm:prSet presAssocID="{784FBD1D-7A3E-4DB7-AC39-7ECD539F5317}" presName="conn2-1" presStyleLbl="parChTrans1D2" presStyleIdx="3" presStyleCnt="4"/>
      <dgm:spPr/>
      <dgm:t>
        <a:bodyPr/>
        <a:lstStyle/>
        <a:p>
          <a:endParaRPr lang="zh-CN" altLang="en-US"/>
        </a:p>
      </dgm:t>
    </dgm:pt>
    <dgm:pt modelId="{68E35F49-0C89-441D-8C0F-E3E42497C4CC}" type="pres">
      <dgm:prSet presAssocID="{784FBD1D-7A3E-4DB7-AC39-7ECD539F5317}" presName="connTx" presStyleLbl="parChTrans1D2" presStyleIdx="3" presStyleCnt="4"/>
      <dgm:spPr/>
      <dgm:t>
        <a:bodyPr/>
        <a:lstStyle/>
        <a:p>
          <a:endParaRPr lang="zh-CN" altLang="en-US"/>
        </a:p>
      </dgm:t>
    </dgm:pt>
    <dgm:pt modelId="{E788B1B4-2454-4B1D-AC59-BDD1B0D001F1}" type="pres">
      <dgm:prSet presAssocID="{69AF1493-AD5E-45A2-81DE-78731B2FC6C5}" presName="root2" presStyleCnt="0"/>
      <dgm:spPr/>
    </dgm:pt>
    <dgm:pt modelId="{2D0CBFAA-81E4-42C5-AA3D-BFFE4E15934A}" type="pres">
      <dgm:prSet presAssocID="{69AF1493-AD5E-45A2-81DE-78731B2FC6C5}" presName="LevelTwoTextNode" presStyleLbl="node2" presStyleIdx="3" presStyleCnt="4">
        <dgm:presLayoutVars>
          <dgm:chPref val="3"/>
        </dgm:presLayoutVars>
      </dgm:prSet>
      <dgm:spPr/>
      <dgm:t>
        <a:bodyPr/>
        <a:lstStyle/>
        <a:p>
          <a:endParaRPr lang="zh-CN" altLang="en-US"/>
        </a:p>
      </dgm:t>
    </dgm:pt>
    <dgm:pt modelId="{01B3C286-E1CE-4606-8458-5C6CCF23DA4A}" type="pres">
      <dgm:prSet presAssocID="{69AF1493-AD5E-45A2-81DE-78731B2FC6C5}" presName="level3hierChild" presStyleCnt="0"/>
      <dgm:spPr/>
    </dgm:pt>
  </dgm:ptLst>
  <dgm:cxnLst>
    <dgm:cxn modelId="{29740B49-F320-416E-A4C7-B6DE2DFE9691}" srcId="{DEF70BAB-AFC0-4FED-AA8F-481FBD61431A}" destId="{F9E8F9D2-256C-437C-A15A-C63204CFFA80}" srcOrd="1" destOrd="0" parTransId="{1529BC11-CB09-4AC6-844D-9526492ED08D}" sibTransId="{7566ADB9-3381-4A0D-8DBC-B7AB655DC0D4}"/>
    <dgm:cxn modelId="{EF70A295-A8CE-4B1A-BEBA-E9761E85FA28}" type="presOf" srcId="{0F585CF0-6CEC-4160-82FC-6C683E2E1F80}" destId="{D66F7433-6554-4795-BD86-10AD39A65796}" srcOrd="1" destOrd="0" presId="urn:microsoft.com/office/officeart/2008/layout/HorizontalMultiLevelHierarchy"/>
    <dgm:cxn modelId="{3A674B9B-1B27-47B7-9B6E-64E8CDCB3A7B}" type="presOf" srcId="{830E4B9F-EE00-40D2-BB8B-1C9B7E0E435C}" destId="{DB81DC5D-33E6-4215-9032-1066AC823F2D}" srcOrd="1" destOrd="0" presId="urn:microsoft.com/office/officeart/2008/layout/HorizontalMultiLevelHierarchy"/>
    <dgm:cxn modelId="{05389E11-3BB0-404D-A60B-A41BBF6BCF91}" type="presOf" srcId="{1529BC11-CB09-4AC6-844D-9526492ED08D}" destId="{4D3A54A1-F174-4EEF-A87D-467395B4C033}" srcOrd="0" destOrd="0" presId="urn:microsoft.com/office/officeart/2008/layout/HorizontalMultiLevelHierarchy"/>
    <dgm:cxn modelId="{C0BCD4A4-4387-40CF-B582-E9FA9D490874}" srcId="{DEF70BAB-AFC0-4FED-AA8F-481FBD61431A}" destId="{1CBEE1DD-9C0A-43EE-9EEE-96ACDC539ACF}" srcOrd="2" destOrd="0" parTransId="{830E4B9F-EE00-40D2-BB8B-1C9B7E0E435C}" sibTransId="{E9EF7E1A-C7C2-475E-942A-9283AC0C341D}"/>
    <dgm:cxn modelId="{E46405D5-BFF2-49FF-8C48-E43809C8F160}" type="presOf" srcId="{DB4EA281-25F6-4C82-A5E6-274DF26E9CD9}" destId="{2ABECEE1-376D-4774-B87B-569DAC1A0F99}" srcOrd="0" destOrd="0" presId="urn:microsoft.com/office/officeart/2008/layout/HorizontalMultiLevelHierarchy"/>
    <dgm:cxn modelId="{0AA49A53-4AB2-490B-8EC9-6336B685840F}" srcId="{9AD60FCA-5869-4A20-9F7F-C94F531C4A88}" destId="{DEF70BAB-AFC0-4FED-AA8F-481FBD61431A}" srcOrd="0" destOrd="0" parTransId="{A8BDE07A-795B-4BF9-A515-5CFCCF89FA50}" sibTransId="{46D43CC3-0783-45B7-80B4-41E843D87F77}"/>
    <dgm:cxn modelId="{0108164D-2F7C-4E26-BFB8-323B7956AD29}" type="presOf" srcId="{0F585CF0-6CEC-4160-82FC-6C683E2E1F80}" destId="{185F244A-325D-4498-BBBE-1824C2DD407E}" srcOrd="0" destOrd="0" presId="urn:microsoft.com/office/officeart/2008/layout/HorizontalMultiLevelHierarchy"/>
    <dgm:cxn modelId="{6B94704C-F56C-4967-B871-9F598876DEEC}" type="presOf" srcId="{69AF1493-AD5E-45A2-81DE-78731B2FC6C5}" destId="{2D0CBFAA-81E4-42C5-AA3D-BFFE4E15934A}" srcOrd="0" destOrd="0" presId="urn:microsoft.com/office/officeart/2008/layout/HorizontalMultiLevelHierarchy"/>
    <dgm:cxn modelId="{4626A53D-8BCC-43EC-BD54-38B557E15018}" type="presOf" srcId="{784FBD1D-7A3E-4DB7-AC39-7ECD539F5317}" destId="{0AAFAED3-F031-47FA-B4F6-F0D551CF4B46}" srcOrd="0" destOrd="0" presId="urn:microsoft.com/office/officeart/2008/layout/HorizontalMultiLevelHierarchy"/>
    <dgm:cxn modelId="{7A10BBD7-7E33-4A17-8AE2-D0D55639F3E4}" type="presOf" srcId="{1529BC11-CB09-4AC6-844D-9526492ED08D}" destId="{A0ADDE8C-1A97-4653-8F60-EC1A84B598DF}" srcOrd="1" destOrd="0" presId="urn:microsoft.com/office/officeart/2008/layout/HorizontalMultiLevelHierarchy"/>
    <dgm:cxn modelId="{BEE41596-5B8F-4880-A2EC-1E28B8F8AF7C}" type="presOf" srcId="{1CBEE1DD-9C0A-43EE-9EEE-96ACDC539ACF}" destId="{1BB8086F-970E-4DA8-9493-862D12B9AB4A}" srcOrd="0" destOrd="0" presId="urn:microsoft.com/office/officeart/2008/layout/HorizontalMultiLevelHierarchy"/>
    <dgm:cxn modelId="{CA946A9D-3F32-44D5-9F17-0309F69239E1}" type="presOf" srcId="{F9E8F9D2-256C-437C-A15A-C63204CFFA80}" destId="{5EF36AC3-1B68-482C-95B1-6D7098EDD4CA}" srcOrd="0" destOrd="0" presId="urn:microsoft.com/office/officeart/2008/layout/HorizontalMultiLevelHierarchy"/>
    <dgm:cxn modelId="{73460847-8B3F-455A-8705-8AB436DF193E}" type="presOf" srcId="{9AD60FCA-5869-4A20-9F7F-C94F531C4A88}" destId="{130B223E-DF09-492E-91A0-7150039E25FC}" srcOrd="0" destOrd="0" presId="urn:microsoft.com/office/officeart/2008/layout/HorizontalMultiLevelHierarchy"/>
    <dgm:cxn modelId="{C83BA5D4-3E91-4D67-AAA6-759A6602F86A}" srcId="{DEF70BAB-AFC0-4FED-AA8F-481FBD61431A}" destId="{69AF1493-AD5E-45A2-81DE-78731B2FC6C5}" srcOrd="3" destOrd="0" parTransId="{784FBD1D-7A3E-4DB7-AC39-7ECD539F5317}" sibTransId="{D7E6FBFC-0121-42E3-BDB6-6249AE7C3AEE}"/>
    <dgm:cxn modelId="{1188977A-D80E-49D0-A36C-799FA3C22A1E}" type="presOf" srcId="{DEF70BAB-AFC0-4FED-AA8F-481FBD61431A}" destId="{1F865838-F473-4D1B-9BEA-46BF02192E62}" srcOrd="0" destOrd="0" presId="urn:microsoft.com/office/officeart/2008/layout/HorizontalMultiLevelHierarchy"/>
    <dgm:cxn modelId="{55665648-A4C2-4FA1-8689-059214D68E5C}" type="presOf" srcId="{784FBD1D-7A3E-4DB7-AC39-7ECD539F5317}" destId="{68E35F49-0C89-441D-8C0F-E3E42497C4CC}" srcOrd="1" destOrd="0" presId="urn:microsoft.com/office/officeart/2008/layout/HorizontalMultiLevelHierarchy"/>
    <dgm:cxn modelId="{7A2CB699-AFE3-434A-BA21-ECC0EE00D9D5}" srcId="{DEF70BAB-AFC0-4FED-AA8F-481FBD61431A}" destId="{DB4EA281-25F6-4C82-A5E6-274DF26E9CD9}" srcOrd="0" destOrd="0" parTransId="{0F585CF0-6CEC-4160-82FC-6C683E2E1F80}" sibTransId="{C829422E-F04B-41B4-81BB-581C6F81D2B1}"/>
    <dgm:cxn modelId="{ED3AD114-53E0-4A5C-A8B9-40A49F992A25}" type="presOf" srcId="{830E4B9F-EE00-40D2-BB8B-1C9B7E0E435C}" destId="{221BCE94-F168-4F22-98AC-D2B3403F1BD7}" srcOrd="0" destOrd="0" presId="urn:microsoft.com/office/officeart/2008/layout/HorizontalMultiLevelHierarchy"/>
    <dgm:cxn modelId="{D0483CC8-E04E-4724-98B8-E5B570A1F7DB}" type="presParOf" srcId="{130B223E-DF09-492E-91A0-7150039E25FC}" destId="{4A3A7D23-D91E-4844-9901-4BB4AD8DD3EB}" srcOrd="0" destOrd="0" presId="urn:microsoft.com/office/officeart/2008/layout/HorizontalMultiLevelHierarchy"/>
    <dgm:cxn modelId="{7F47DC71-3CCB-4D90-B4BC-04FC62162904}" type="presParOf" srcId="{4A3A7D23-D91E-4844-9901-4BB4AD8DD3EB}" destId="{1F865838-F473-4D1B-9BEA-46BF02192E62}" srcOrd="0" destOrd="0" presId="urn:microsoft.com/office/officeart/2008/layout/HorizontalMultiLevelHierarchy"/>
    <dgm:cxn modelId="{B0A22C37-D441-4291-90FA-E87B6E1B2F28}" type="presParOf" srcId="{4A3A7D23-D91E-4844-9901-4BB4AD8DD3EB}" destId="{4229E8F6-B0B9-404D-AB0D-4DE6D0AFA953}" srcOrd="1" destOrd="0" presId="urn:microsoft.com/office/officeart/2008/layout/HorizontalMultiLevelHierarchy"/>
    <dgm:cxn modelId="{C2432442-796E-43BA-8C6B-DAC3C6BEBC01}" type="presParOf" srcId="{4229E8F6-B0B9-404D-AB0D-4DE6D0AFA953}" destId="{185F244A-325D-4498-BBBE-1824C2DD407E}" srcOrd="0" destOrd="0" presId="urn:microsoft.com/office/officeart/2008/layout/HorizontalMultiLevelHierarchy"/>
    <dgm:cxn modelId="{1EFD7B6E-747E-47C0-AE87-135E87C37ABE}" type="presParOf" srcId="{185F244A-325D-4498-BBBE-1824C2DD407E}" destId="{D66F7433-6554-4795-BD86-10AD39A65796}" srcOrd="0" destOrd="0" presId="urn:microsoft.com/office/officeart/2008/layout/HorizontalMultiLevelHierarchy"/>
    <dgm:cxn modelId="{0A6CAAAC-6D76-4414-B55E-1941387BCA3B}" type="presParOf" srcId="{4229E8F6-B0B9-404D-AB0D-4DE6D0AFA953}" destId="{61662C8D-2702-4831-A038-FB1C5A362556}" srcOrd="1" destOrd="0" presId="urn:microsoft.com/office/officeart/2008/layout/HorizontalMultiLevelHierarchy"/>
    <dgm:cxn modelId="{2F07CC59-F1EF-45EA-9966-5F5E974DDFD7}" type="presParOf" srcId="{61662C8D-2702-4831-A038-FB1C5A362556}" destId="{2ABECEE1-376D-4774-B87B-569DAC1A0F99}" srcOrd="0" destOrd="0" presId="urn:microsoft.com/office/officeart/2008/layout/HorizontalMultiLevelHierarchy"/>
    <dgm:cxn modelId="{48BCFB2E-F2DF-472D-9D02-90051CB04877}" type="presParOf" srcId="{61662C8D-2702-4831-A038-FB1C5A362556}" destId="{B7AAECCC-FE36-4716-ABA1-9BF722F75235}" srcOrd="1" destOrd="0" presId="urn:microsoft.com/office/officeart/2008/layout/HorizontalMultiLevelHierarchy"/>
    <dgm:cxn modelId="{E939B962-1C2D-41EE-8F6A-93B8BAE424A6}" type="presParOf" srcId="{4229E8F6-B0B9-404D-AB0D-4DE6D0AFA953}" destId="{4D3A54A1-F174-4EEF-A87D-467395B4C033}" srcOrd="2" destOrd="0" presId="urn:microsoft.com/office/officeart/2008/layout/HorizontalMultiLevelHierarchy"/>
    <dgm:cxn modelId="{BB0E80C6-D8C1-451C-A390-4F881829F0B4}" type="presParOf" srcId="{4D3A54A1-F174-4EEF-A87D-467395B4C033}" destId="{A0ADDE8C-1A97-4653-8F60-EC1A84B598DF}" srcOrd="0" destOrd="0" presId="urn:microsoft.com/office/officeart/2008/layout/HorizontalMultiLevelHierarchy"/>
    <dgm:cxn modelId="{B044ACF7-3D01-4956-B4EA-7C7E8BFA9BEA}" type="presParOf" srcId="{4229E8F6-B0B9-404D-AB0D-4DE6D0AFA953}" destId="{D1AE8F22-D402-4F53-9BFD-53BEBC37E64E}" srcOrd="3" destOrd="0" presId="urn:microsoft.com/office/officeart/2008/layout/HorizontalMultiLevelHierarchy"/>
    <dgm:cxn modelId="{84244818-7A35-4A6D-A86E-BEEBDBF9C447}" type="presParOf" srcId="{D1AE8F22-D402-4F53-9BFD-53BEBC37E64E}" destId="{5EF36AC3-1B68-482C-95B1-6D7098EDD4CA}" srcOrd="0" destOrd="0" presId="urn:microsoft.com/office/officeart/2008/layout/HorizontalMultiLevelHierarchy"/>
    <dgm:cxn modelId="{1DF8FC4C-AF52-42A9-8A92-96C425D27D47}" type="presParOf" srcId="{D1AE8F22-D402-4F53-9BFD-53BEBC37E64E}" destId="{A54535CA-7E4B-4BDA-BB22-907758B51ABE}" srcOrd="1" destOrd="0" presId="urn:microsoft.com/office/officeart/2008/layout/HorizontalMultiLevelHierarchy"/>
    <dgm:cxn modelId="{ED4B6FB6-6934-4428-B6AA-05BF0ABEE503}" type="presParOf" srcId="{4229E8F6-B0B9-404D-AB0D-4DE6D0AFA953}" destId="{221BCE94-F168-4F22-98AC-D2B3403F1BD7}" srcOrd="4" destOrd="0" presId="urn:microsoft.com/office/officeart/2008/layout/HorizontalMultiLevelHierarchy"/>
    <dgm:cxn modelId="{27B5822C-EC17-4999-B363-0F7CF2965943}" type="presParOf" srcId="{221BCE94-F168-4F22-98AC-D2B3403F1BD7}" destId="{DB81DC5D-33E6-4215-9032-1066AC823F2D}" srcOrd="0" destOrd="0" presId="urn:microsoft.com/office/officeart/2008/layout/HorizontalMultiLevelHierarchy"/>
    <dgm:cxn modelId="{9AC85DDC-4D8A-4F8A-8C0B-EB671CFA0462}" type="presParOf" srcId="{4229E8F6-B0B9-404D-AB0D-4DE6D0AFA953}" destId="{E84D3E47-18BD-42F3-B5E0-F3416D6A200C}" srcOrd="5" destOrd="0" presId="urn:microsoft.com/office/officeart/2008/layout/HorizontalMultiLevelHierarchy"/>
    <dgm:cxn modelId="{C965E00D-CDE9-4022-82F5-874F81F00E2F}" type="presParOf" srcId="{E84D3E47-18BD-42F3-B5E0-F3416D6A200C}" destId="{1BB8086F-970E-4DA8-9493-862D12B9AB4A}" srcOrd="0" destOrd="0" presId="urn:microsoft.com/office/officeart/2008/layout/HorizontalMultiLevelHierarchy"/>
    <dgm:cxn modelId="{CB553DE4-58A3-48C0-B625-1B3E014691B5}" type="presParOf" srcId="{E84D3E47-18BD-42F3-B5E0-F3416D6A200C}" destId="{67911711-5C4E-428C-B88E-03C08A331A6B}" srcOrd="1" destOrd="0" presId="urn:microsoft.com/office/officeart/2008/layout/HorizontalMultiLevelHierarchy"/>
    <dgm:cxn modelId="{CB090DD5-5375-4663-B0CF-EE439CF90233}" type="presParOf" srcId="{4229E8F6-B0B9-404D-AB0D-4DE6D0AFA953}" destId="{0AAFAED3-F031-47FA-B4F6-F0D551CF4B46}" srcOrd="6" destOrd="0" presId="urn:microsoft.com/office/officeart/2008/layout/HorizontalMultiLevelHierarchy"/>
    <dgm:cxn modelId="{059F0B21-C583-4C47-A852-6D0380D5D2F1}" type="presParOf" srcId="{0AAFAED3-F031-47FA-B4F6-F0D551CF4B46}" destId="{68E35F49-0C89-441D-8C0F-E3E42497C4CC}" srcOrd="0" destOrd="0" presId="urn:microsoft.com/office/officeart/2008/layout/HorizontalMultiLevelHierarchy"/>
    <dgm:cxn modelId="{9560D83E-CEF9-434A-8610-C30D0E6F2BC2}" type="presParOf" srcId="{4229E8F6-B0B9-404D-AB0D-4DE6D0AFA953}" destId="{E788B1B4-2454-4B1D-AC59-BDD1B0D001F1}" srcOrd="7" destOrd="0" presId="urn:microsoft.com/office/officeart/2008/layout/HorizontalMultiLevelHierarchy"/>
    <dgm:cxn modelId="{BB865ECE-6C2A-4A98-859A-57A99AE2273A}" type="presParOf" srcId="{E788B1B4-2454-4B1D-AC59-BDD1B0D001F1}" destId="{2D0CBFAA-81E4-42C5-AA3D-BFFE4E15934A}" srcOrd="0" destOrd="0" presId="urn:microsoft.com/office/officeart/2008/layout/HorizontalMultiLevelHierarchy"/>
    <dgm:cxn modelId="{2981C2F3-54A5-46A4-A831-924637480C90}" type="presParOf" srcId="{E788B1B4-2454-4B1D-AC59-BDD1B0D001F1}" destId="{01B3C286-E1CE-4606-8458-5C6CCF23DA4A}"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0D5447-9B00-46DC-9C4F-790BB6E6555E}"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92FE817C-AF73-451B-BFBA-83635DA0107B}">
      <dgm:prSet phldrT="[文本]"/>
      <dgm:spPr/>
      <dgm:t>
        <a:bodyPr/>
        <a:lstStyle/>
        <a:p>
          <a:r>
            <a:rPr lang="zh-CN" altLang="en-US" dirty="0" smtClean="0"/>
            <a:t>购物车</a:t>
          </a:r>
          <a:endParaRPr lang="zh-CN" altLang="en-US" dirty="0"/>
        </a:p>
      </dgm:t>
    </dgm:pt>
    <dgm:pt modelId="{D41837EB-D7E4-4242-B044-10E2D89823FB}" type="parTrans" cxnId="{1BB39D8F-5395-4FD1-93AC-433689403D2A}">
      <dgm:prSet/>
      <dgm:spPr/>
      <dgm:t>
        <a:bodyPr/>
        <a:lstStyle/>
        <a:p>
          <a:endParaRPr lang="zh-CN" altLang="en-US"/>
        </a:p>
      </dgm:t>
    </dgm:pt>
    <dgm:pt modelId="{3BBF3CFA-E356-40BA-BCD4-6A70B4EF35FD}" type="sibTrans" cxnId="{1BB39D8F-5395-4FD1-93AC-433689403D2A}">
      <dgm:prSet/>
      <dgm:spPr/>
      <dgm:t>
        <a:bodyPr/>
        <a:lstStyle/>
        <a:p>
          <a:endParaRPr lang="zh-CN" altLang="en-US"/>
        </a:p>
      </dgm:t>
    </dgm:pt>
    <dgm:pt modelId="{D1CF1B3F-F7F3-4D3D-872C-DEE40433CB6D}">
      <dgm:prSet phldrT="[文本]"/>
      <dgm:spPr/>
      <dgm:t>
        <a:bodyPr/>
        <a:lstStyle/>
        <a:p>
          <a:r>
            <a:rPr lang="zh-CN" altLang="en-US" dirty="0" smtClean="0"/>
            <a:t>向购物车中添加商品</a:t>
          </a:r>
          <a:endParaRPr lang="zh-CN" altLang="en-US" dirty="0"/>
        </a:p>
      </dgm:t>
    </dgm:pt>
    <dgm:pt modelId="{086BD30F-53AB-4307-BD34-AAEA4605915A}" type="parTrans" cxnId="{22F36880-B299-4952-A67E-3A4306BB2A83}">
      <dgm:prSet/>
      <dgm:spPr/>
      <dgm:t>
        <a:bodyPr/>
        <a:lstStyle/>
        <a:p>
          <a:endParaRPr lang="zh-CN" altLang="en-US"/>
        </a:p>
      </dgm:t>
    </dgm:pt>
    <dgm:pt modelId="{62BFF34C-6BB4-48FE-9E0D-57FC8F15876D}" type="sibTrans" cxnId="{22F36880-B299-4952-A67E-3A4306BB2A83}">
      <dgm:prSet/>
      <dgm:spPr/>
      <dgm:t>
        <a:bodyPr/>
        <a:lstStyle/>
        <a:p>
          <a:endParaRPr lang="zh-CN" altLang="en-US"/>
        </a:p>
      </dgm:t>
    </dgm:pt>
    <dgm:pt modelId="{C9B9C17F-41B0-4777-805E-5A87BD7AFC98}">
      <dgm:prSet phldrT="[文本]"/>
      <dgm:spPr/>
      <dgm:t>
        <a:bodyPr/>
        <a:lstStyle/>
        <a:p>
          <a:r>
            <a:rPr lang="zh-CN" altLang="en-US" dirty="0" smtClean="0"/>
            <a:t>从购物车中删除商品</a:t>
          </a:r>
          <a:endParaRPr lang="zh-CN" altLang="en-US" dirty="0"/>
        </a:p>
      </dgm:t>
    </dgm:pt>
    <dgm:pt modelId="{A290025D-DB36-493A-81EC-71C0FFF01E08}" type="parTrans" cxnId="{BF8F20E3-C498-426C-A859-2D4058EC38B5}">
      <dgm:prSet/>
      <dgm:spPr/>
      <dgm:t>
        <a:bodyPr/>
        <a:lstStyle/>
        <a:p>
          <a:endParaRPr lang="zh-CN" altLang="en-US"/>
        </a:p>
      </dgm:t>
    </dgm:pt>
    <dgm:pt modelId="{4A51A6E2-6769-4FC1-8404-93198AC12460}" type="sibTrans" cxnId="{BF8F20E3-C498-426C-A859-2D4058EC38B5}">
      <dgm:prSet/>
      <dgm:spPr/>
      <dgm:t>
        <a:bodyPr/>
        <a:lstStyle/>
        <a:p>
          <a:endParaRPr lang="zh-CN" altLang="en-US"/>
        </a:p>
      </dgm:t>
    </dgm:pt>
    <dgm:pt modelId="{5E3CF0BC-A38F-40CE-831F-4E261034CE1B}">
      <dgm:prSet phldrT="[文本]"/>
      <dgm:spPr/>
      <dgm:t>
        <a:bodyPr/>
        <a:lstStyle/>
        <a:p>
          <a:r>
            <a:rPr lang="zh-CN" altLang="en-US" dirty="0" smtClean="0"/>
            <a:t>生成订单</a:t>
          </a:r>
          <a:endParaRPr lang="zh-CN" altLang="en-US" dirty="0"/>
        </a:p>
      </dgm:t>
    </dgm:pt>
    <dgm:pt modelId="{444F91E4-D525-4A05-ACD4-1A04C214359A}" type="parTrans" cxnId="{4A555771-598D-447D-9523-40CEDF49FC1E}">
      <dgm:prSet/>
      <dgm:spPr/>
      <dgm:t>
        <a:bodyPr/>
        <a:lstStyle/>
        <a:p>
          <a:endParaRPr lang="zh-CN" altLang="en-US"/>
        </a:p>
      </dgm:t>
    </dgm:pt>
    <dgm:pt modelId="{C023A09E-CEF2-4A43-9629-EA0DA6BE48AA}" type="sibTrans" cxnId="{4A555771-598D-447D-9523-40CEDF49FC1E}">
      <dgm:prSet/>
      <dgm:spPr/>
      <dgm:t>
        <a:bodyPr/>
        <a:lstStyle/>
        <a:p>
          <a:endParaRPr lang="zh-CN" altLang="en-US"/>
        </a:p>
      </dgm:t>
    </dgm:pt>
    <dgm:pt modelId="{2E13D5A2-31A8-4D91-BD49-133965098787}">
      <dgm:prSet/>
      <dgm:spPr/>
      <dgm:t>
        <a:bodyPr/>
        <a:lstStyle/>
        <a:p>
          <a:r>
            <a:rPr lang="zh-CN" altLang="en-US" dirty="0" smtClean="0"/>
            <a:t>查看订单明细</a:t>
          </a:r>
          <a:endParaRPr lang="zh-CN" altLang="en-US" dirty="0"/>
        </a:p>
      </dgm:t>
    </dgm:pt>
    <dgm:pt modelId="{E811D597-E77A-4EFB-8937-58D8CA705095}" type="parTrans" cxnId="{0F960387-1196-4813-8963-9FCA97C1505F}">
      <dgm:prSet/>
      <dgm:spPr/>
      <dgm:t>
        <a:bodyPr/>
        <a:lstStyle/>
        <a:p>
          <a:endParaRPr lang="zh-CN" altLang="en-US"/>
        </a:p>
      </dgm:t>
    </dgm:pt>
    <dgm:pt modelId="{DE13ABFB-935B-4CCA-9D5B-0CB804A3616B}" type="sibTrans" cxnId="{0F960387-1196-4813-8963-9FCA97C1505F}">
      <dgm:prSet/>
      <dgm:spPr/>
      <dgm:t>
        <a:bodyPr/>
        <a:lstStyle/>
        <a:p>
          <a:endParaRPr lang="zh-CN" altLang="en-US"/>
        </a:p>
      </dgm:t>
    </dgm:pt>
    <dgm:pt modelId="{79AB7C34-85AB-45DD-8AD7-4D406CA862B0}" type="pres">
      <dgm:prSet presAssocID="{550D5447-9B00-46DC-9C4F-790BB6E6555E}" presName="Name0" presStyleCnt="0">
        <dgm:presLayoutVars>
          <dgm:chPref val="1"/>
          <dgm:dir/>
          <dgm:animOne val="branch"/>
          <dgm:animLvl val="lvl"/>
          <dgm:resizeHandles val="exact"/>
        </dgm:presLayoutVars>
      </dgm:prSet>
      <dgm:spPr/>
      <dgm:t>
        <a:bodyPr/>
        <a:lstStyle/>
        <a:p>
          <a:endParaRPr lang="zh-CN" altLang="en-US"/>
        </a:p>
      </dgm:t>
    </dgm:pt>
    <dgm:pt modelId="{AB54C6E3-ED33-4176-BF5B-865AADA264EF}" type="pres">
      <dgm:prSet presAssocID="{92FE817C-AF73-451B-BFBA-83635DA0107B}" presName="root1" presStyleCnt="0"/>
      <dgm:spPr/>
    </dgm:pt>
    <dgm:pt modelId="{540E08BB-702C-4DAC-AD28-0AA33B0DD854}" type="pres">
      <dgm:prSet presAssocID="{92FE817C-AF73-451B-BFBA-83635DA0107B}" presName="LevelOneTextNode" presStyleLbl="node0" presStyleIdx="0" presStyleCnt="1">
        <dgm:presLayoutVars>
          <dgm:chPref val="3"/>
        </dgm:presLayoutVars>
      </dgm:prSet>
      <dgm:spPr/>
      <dgm:t>
        <a:bodyPr/>
        <a:lstStyle/>
        <a:p>
          <a:endParaRPr lang="zh-CN" altLang="en-US"/>
        </a:p>
      </dgm:t>
    </dgm:pt>
    <dgm:pt modelId="{1C64D04B-3F11-4677-80FA-EF9FB9E98CB2}" type="pres">
      <dgm:prSet presAssocID="{92FE817C-AF73-451B-BFBA-83635DA0107B}" presName="level2hierChild" presStyleCnt="0"/>
      <dgm:spPr/>
    </dgm:pt>
    <dgm:pt modelId="{288989E5-F9F3-46D8-9323-9CEA350AB0B3}" type="pres">
      <dgm:prSet presAssocID="{086BD30F-53AB-4307-BD34-AAEA4605915A}" presName="conn2-1" presStyleLbl="parChTrans1D2" presStyleIdx="0" presStyleCnt="4"/>
      <dgm:spPr/>
      <dgm:t>
        <a:bodyPr/>
        <a:lstStyle/>
        <a:p>
          <a:endParaRPr lang="zh-CN" altLang="en-US"/>
        </a:p>
      </dgm:t>
    </dgm:pt>
    <dgm:pt modelId="{38C9F8BA-7797-45A7-9AA4-BD24219E7078}" type="pres">
      <dgm:prSet presAssocID="{086BD30F-53AB-4307-BD34-AAEA4605915A}" presName="connTx" presStyleLbl="parChTrans1D2" presStyleIdx="0" presStyleCnt="4"/>
      <dgm:spPr/>
      <dgm:t>
        <a:bodyPr/>
        <a:lstStyle/>
        <a:p>
          <a:endParaRPr lang="zh-CN" altLang="en-US"/>
        </a:p>
      </dgm:t>
    </dgm:pt>
    <dgm:pt modelId="{817BF215-9D90-4467-9BFE-7862F944106E}" type="pres">
      <dgm:prSet presAssocID="{D1CF1B3F-F7F3-4D3D-872C-DEE40433CB6D}" presName="root2" presStyleCnt="0"/>
      <dgm:spPr/>
    </dgm:pt>
    <dgm:pt modelId="{4EA696CD-A0D8-4B17-8DC0-8CF848D4965A}" type="pres">
      <dgm:prSet presAssocID="{D1CF1B3F-F7F3-4D3D-872C-DEE40433CB6D}" presName="LevelTwoTextNode" presStyleLbl="node2" presStyleIdx="0" presStyleCnt="4">
        <dgm:presLayoutVars>
          <dgm:chPref val="3"/>
        </dgm:presLayoutVars>
      </dgm:prSet>
      <dgm:spPr/>
      <dgm:t>
        <a:bodyPr/>
        <a:lstStyle/>
        <a:p>
          <a:endParaRPr lang="zh-CN" altLang="en-US"/>
        </a:p>
      </dgm:t>
    </dgm:pt>
    <dgm:pt modelId="{D3A50344-DA0B-4B3B-BE8A-02E77AAC5967}" type="pres">
      <dgm:prSet presAssocID="{D1CF1B3F-F7F3-4D3D-872C-DEE40433CB6D}" presName="level3hierChild" presStyleCnt="0"/>
      <dgm:spPr/>
    </dgm:pt>
    <dgm:pt modelId="{8DF17D81-2BDE-4FD8-B77C-AD6F31BE2B6C}" type="pres">
      <dgm:prSet presAssocID="{A290025D-DB36-493A-81EC-71C0FFF01E08}" presName="conn2-1" presStyleLbl="parChTrans1D2" presStyleIdx="1" presStyleCnt="4"/>
      <dgm:spPr/>
      <dgm:t>
        <a:bodyPr/>
        <a:lstStyle/>
        <a:p>
          <a:endParaRPr lang="zh-CN" altLang="en-US"/>
        </a:p>
      </dgm:t>
    </dgm:pt>
    <dgm:pt modelId="{DC399AB6-9F8D-4CFB-ADB7-33CBDF0F4559}" type="pres">
      <dgm:prSet presAssocID="{A290025D-DB36-493A-81EC-71C0FFF01E08}" presName="connTx" presStyleLbl="parChTrans1D2" presStyleIdx="1" presStyleCnt="4"/>
      <dgm:spPr/>
      <dgm:t>
        <a:bodyPr/>
        <a:lstStyle/>
        <a:p>
          <a:endParaRPr lang="zh-CN" altLang="en-US"/>
        </a:p>
      </dgm:t>
    </dgm:pt>
    <dgm:pt modelId="{66F1A67D-17A4-4929-B724-A75A28FB3364}" type="pres">
      <dgm:prSet presAssocID="{C9B9C17F-41B0-4777-805E-5A87BD7AFC98}" presName="root2" presStyleCnt="0"/>
      <dgm:spPr/>
    </dgm:pt>
    <dgm:pt modelId="{AF9B187F-A566-403F-A0B2-E9FE45398E6C}" type="pres">
      <dgm:prSet presAssocID="{C9B9C17F-41B0-4777-805E-5A87BD7AFC98}" presName="LevelTwoTextNode" presStyleLbl="node2" presStyleIdx="1" presStyleCnt="4">
        <dgm:presLayoutVars>
          <dgm:chPref val="3"/>
        </dgm:presLayoutVars>
      </dgm:prSet>
      <dgm:spPr/>
      <dgm:t>
        <a:bodyPr/>
        <a:lstStyle/>
        <a:p>
          <a:endParaRPr lang="zh-CN" altLang="en-US"/>
        </a:p>
      </dgm:t>
    </dgm:pt>
    <dgm:pt modelId="{9A740A28-3D1F-4239-BE55-F193E5FC50DE}" type="pres">
      <dgm:prSet presAssocID="{C9B9C17F-41B0-4777-805E-5A87BD7AFC98}" presName="level3hierChild" presStyleCnt="0"/>
      <dgm:spPr/>
    </dgm:pt>
    <dgm:pt modelId="{13C67224-DCBC-4594-85B8-2E354BAF8688}" type="pres">
      <dgm:prSet presAssocID="{444F91E4-D525-4A05-ACD4-1A04C214359A}" presName="conn2-1" presStyleLbl="parChTrans1D2" presStyleIdx="2" presStyleCnt="4"/>
      <dgm:spPr/>
      <dgm:t>
        <a:bodyPr/>
        <a:lstStyle/>
        <a:p>
          <a:endParaRPr lang="zh-CN" altLang="en-US"/>
        </a:p>
      </dgm:t>
    </dgm:pt>
    <dgm:pt modelId="{6CC35167-BD87-4DDD-ABED-B0EBBFCEA6FD}" type="pres">
      <dgm:prSet presAssocID="{444F91E4-D525-4A05-ACD4-1A04C214359A}" presName="connTx" presStyleLbl="parChTrans1D2" presStyleIdx="2" presStyleCnt="4"/>
      <dgm:spPr/>
      <dgm:t>
        <a:bodyPr/>
        <a:lstStyle/>
        <a:p>
          <a:endParaRPr lang="zh-CN" altLang="en-US"/>
        </a:p>
      </dgm:t>
    </dgm:pt>
    <dgm:pt modelId="{D4D4131A-2A7E-44FB-A5EC-86F5197CF7D5}" type="pres">
      <dgm:prSet presAssocID="{5E3CF0BC-A38F-40CE-831F-4E261034CE1B}" presName="root2" presStyleCnt="0"/>
      <dgm:spPr/>
    </dgm:pt>
    <dgm:pt modelId="{3A997186-B309-421F-9DB6-ADA1E086B82D}" type="pres">
      <dgm:prSet presAssocID="{5E3CF0BC-A38F-40CE-831F-4E261034CE1B}" presName="LevelTwoTextNode" presStyleLbl="node2" presStyleIdx="2" presStyleCnt="4">
        <dgm:presLayoutVars>
          <dgm:chPref val="3"/>
        </dgm:presLayoutVars>
      </dgm:prSet>
      <dgm:spPr/>
      <dgm:t>
        <a:bodyPr/>
        <a:lstStyle/>
        <a:p>
          <a:endParaRPr lang="zh-CN" altLang="en-US"/>
        </a:p>
      </dgm:t>
    </dgm:pt>
    <dgm:pt modelId="{6A4B837E-2F34-4E5A-B3B2-FDDCA5D5199C}" type="pres">
      <dgm:prSet presAssocID="{5E3CF0BC-A38F-40CE-831F-4E261034CE1B}" presName="level3hierChild" presStyleCnt="0"/>
      <dgm:spPr/>
    </dgm:pt>
    <dgm:pt modelId="{540F3BCE-BF4E-4DC6-8576-2324E46C1A9C}" type="pres">
      <dgm:prSet presAssocID="{E811D597-E77A-4EFB-8937-58D8CA705095}" presName="conn2-1" presStyleLbl="parChTrans1D2" presStyleIdx="3" presStyleCnt="4"/>
      <dgm:spPr/>
      <dgm:t>
        <a:bodyPr/>
        <a:lstStyle/>
        <a:p>
          <a:endParaRPr lang="zh-CN" altLang="en-US"/>
        </a:p>
      </dgm:t>
    </dgm:pt>
    <dgm:pt modelId="{997A64B1-5FEC-40AA-8419-0B856F9C8BAD}" type="pres">
      <dgm:prSet presAssocID="{E811D597-E77A-4EFB-8937-58D8CA705095}" presName="connTx" presStyleLbl="parChTrans1D2" presStyleIdx="3" presStyleCnt="4"/>
      <dgm:spPr/>
      <dgm:t>
        <a:bodyPr/>
        <a:lstStyle/>
        <a:p>
          <a:endParaRPr lang="zh-CN" altLang="en-US"/>
        </a:p>
      </dgm:t>
    </dgm:pt>
    <dgm:pt modelId="{E7CEC29A-9C4F-4F39-B556-43B6DE3AC26C}" type="pres">
      <dgm:prSet presAssocID="{2E13D5A2-31A8-4D91-BD49-133965098787}" presName="root2" presStyleCnt="0"/>
      <dgm:spPr/>
    </dgm:pt>
    <dgm:pt modelId="{8AE39A73-41BE-489F-AA6A-ED77543AC456}" type="pres">
      <dgm:prSet presAssocID="{2E13D5A2-31A8-4D91-BD49-133965098787}" presName="LevelTwoTextNode" presStyleLbl="node2" presStyleIdx="3" presStyleCnt="4">
        <dgm:presLayoutVars>
          <dgm:chPref val="3"/>
        </dgm:presLayoutVars>
      </dgm:prSet>
      <dgm:spPr/>
      <dgm:t>
        <a:bodyPr/>
        <a:lstStyle/>
        <a:p>
          <a:endParaRPr lang="zh-CN" altLang="en-US"/>
        </a:p>
      </dgm:t>
    </dgm:pt>
    <dgm:pt modelId="{252AE3A6-5BBF-426F-9C2A-171F140669ED}" type="pres">
      <dgm:prSet presAssocID="{2E13D5A2-31A8-4D91-BD49-133965098787}" presName="level3hierChild" presStyleCnt="0"/>
      <dgm:spPr/>
    </dgm:pt>
  </dgm:ptLst>
  <dgm:cxnLst>
    <dgm:cxn modelId="{8579347E-00CC-40DC-8FA9-A0D3428A52CC}" type="presOf" srcId="{5E3CF0BC-A38F-40CE-831F-4E261034CE1B}" destId="{3A997186-B309-421F-9DB6-ADA1E086B82D}" srcOrd="0" destOrd="0" presId="urn:microsoft.com/office/officeart/2008/layout/HorizontalMultiLevelHierarchy"/>
    <dgm:cxn modelId="{45211EE4-077E-4F19-AB2B-2FF912C7F23C}" type="presOf" srcId="{D1CF1B3F-F7F3-4D3D-872C-DEE40433CB6D}" destId="{4EA696CD-A0D8-4B17-8DC0-8CF848D4965A}" srcOrd="0" destOrd="0" presId="urn:microsoft.com/office/officeart/2008/layout/HorizontalMultiLevelHierarchy"/>
    <dgm:cxn modelId="{C83F5919-8BA3-45D7-A208-2F29F765C0F6}" type="presOf" srcId="{444F91E4-D525-4A05-ACD4-1A04C214359A}" destId="{13C67224-DCBC-4594-85B8-2E354BAF8688}" srcOrd="0" destOrd="0" presId="urn:microsoft.com/office/officeart/2008/layout/HorizontalMultiLevelHierarchy"/>
    <dgm:cxn modelId="{0F960387-1196-4813-8963-9FCA97C1505F}" srcId="{92FE817C-AF73-451B-BFBA-83635DA0107B}" destId="{2E13D5A2-31A8-4D91-BD49-133965098787}" srcOrd="3" destOrd="0" parTransId="{E811D597-E77A-4EFB-8937-58D8CA705095}" sibTransId="{DE13ABFB-935B-4CCA-9D5B-0CB804A3616B}"/>
    <dgm:cxn modelId="{4A555771-598D-447D-9523-40CEDF49FC1E}" srcId="{92FE817C-AF73-451B-BFBA-83635DA0107B}" destId="{5E3CF0BC-A38F-40CE-831F-4E261034CE1B}" srcOrd="2" destOrd="0" parTransId="{444F91E4-D525-4A05-ACD4-1A04C214359A}" sibTransId="{C023A09E-CEF2-4A43-9629-EA0DA6BE48AA}"/>
    <dgm:cxn modelId="{BDB31C69-A69F-4C94-AF35-87E54432C987}" type="presOf" srcId="{A290025D-DB36-493A-81EC-71C0FFF01E08}" destId="{DC399AB6-9F8D-4CFB-ADB7-33CBDF0F4559}" srcOrd="1" destOrd="0" presId="urn:microsoft.com/office/officeart/2008/layout/HorizontalMultiLevelHierarchy"/>
    <dgm:cxn modelId="{433F29A0-B459-4EB0-85E9-5ACD7ED2EBD1}" type="presOf" srcId="{A290025D-DB36-493A-81EC-71C0FFF01E08}" destId="{8DF17D81-2BDE-4FD8-B77C-AD6F31BE2B6C}" srcOrd="0" destOrd="0" presId="urn:microsoft.com/office/officeart/2008/layout/HorizontalMultiLevelHierarchy"/>
    <dgm:cxn modelId="{D3F7270F-E4C3-46AC-B856-52D949024B40}" type="presOf" srcId="{086BD30F-53AB-4307-BD34-AAEA4605915A}" destId="{38C9F8BA-7797-45A7-9AA4-BD24219E7078}" srcOrd="1" destOrd="0" presId="urn:microsoft.com/office/officeart/2008/layout/HorizontalMultiLevelHierarchy"/>
    <dgm:cxn modelId="{BF8F20E3-C498-426C-A859-2D4058EC38B5}" srcId="{92FE817C-AF73-451B-BFBA-83635DA0107B}" destId="{C9B9C17F-41B0-4777-805E-5A87BD7AFC98}" srcOrd="1" destOrd="0" parTransId="{A290025D-DB36-493A-81EC-71C0FFF01E08}" sibTransId="{4A51A6E2-6769-4FC1-8404-93198AC12460}"/>
    <dgm:cxn modelId="{2F1BB7EA-8F37-487B-BFBC-BC679C827F33}" type="presOf" srcId="{E811D597-E77A-4EFB-8937-58D8CA705095}" destId="{540F3BCE-BF4E-4DC6-8576-2324E46C1A9C}" srcOrd="0" destOrd="0" presId="urn:microsoft.com/office/officeart/2008/layout/HorizontalMultiLevelHierarchy"/>
    <dgm:cxn modelId="{C4C92ABB-E088-4679-BB2F-27EDC5BA62FE}" type="presOf" srcId="{E811D597-E77A-4EFB-8937-58D8CA705095}" destId="{997A64B1-5FEC-40AA-8419-0B856F9C8BAD}" srcOrd="1" destOrd="0" presId="urn:microsoft.com/office/officeart/2008/layout/HorizontalMultiLevelHierarchy"/>
    <dgm:cxn modelId="{93C896EA-FFBB-4D92-AEA0-09384315A2B8}" type="presOf" srcId="{444F91E4-D525-4A05-ACD4-1A04C214359A}" destId="{6CC35167-BD87-4DDD-ABED-B0EBBFCEA6FD}" srcOrd="1" destOrd="0" presId="urn:microsoft.com/office/officeart/2008/layout/HorizontalMultiLevelHierarchy"/>
    <dgm:cxn modelId="{19BDA797-63FF-4298-AFD1-992DDCD5D8EE}" type="presOf" srcId="{550D5447-9B00-46DC-9C4F-790BB6E6555E}" destId="{79AB7C34-85AB-45DD-8AD7-4D406CA862B0}" srcOrd="0" destOrd="0" presId="urn:microsoft.com/office/officeart/2008/layout/HorizontalMultiLevelHierarchy"/>
    <dgm:cxn modelId="{941AB92E-918F-4645-BE48-5E2B0F617BB5}" type="presOf" srcId="{92FE817C-AF73-451B-BFBA-83635DA0107B}" destId="{540E08BB-702C-4DAC-AD28-0AA33B0DD854}" srcOrd="0" destOrd="0" presId="urn:microsoft.com/office/officeart/2008/layout/HorizontalMultiLevelHierarchy"/>
    <dgm:cxn modelId="{1BB39D8F-5395-4FD1-93AC-433689403D2A}" srcId="{550D5447-9B00-46DC-9C4F-790BB6E6555E}" destId="{92FE817C-AF73-451B-BFBA-83635DA0107B}" srcOrd="0" destOrd="0" parTransId="{D41837EB-D7E4-4242-B044-10E2D89823FB}" sibTransId="{3BBF3CFA-E356-40BA-BCD4-6A70B4EF35FD}"/>
    <dgm:cxn modelId="{DF5069B9-CCA3-4945-AC52-B32D8D14B1D9}" type="presOf" srcId="{086BD30F-53AB-4307-BD34-AAEA4605915A}" destId="{288989E5-F9F3-46D8-9323-9CEA350AB0B3}" srcOrd="0" destOrd="0" presId="urn:microsoft.com/office/officeart/2008/layout/HorizontalMultiLevelHierarchy"/>
    <dgm:cxn modelId="{22F36880-B299-4952-A67E-3A4306BB2A83}" srcId="{92FE817C-AF73-451B-BFBA-83635DA0107B}" destId="{D1CF1B3F-F7F3-4D3D-872C-DEE40433CB6D}" srcOrd="0" destOrd="0" parTransId="{086BD30F-53AB-4307-BD34-AAEA4605915A}" sibTransId="{62BFF34C-6BB4-48FE-9E0D-57FC8F15876D}"/>
    <dgm:cxn modelId="{BAEBD61A-3096-4663-B266-748BFCA9AFE2}" type="presOf" srcId="{C9B9C17F-41B0-4777-805E-5A87BD7AFC98}" destId="{AF9B187F-A566-403F-A0B2-E9FE45398E6C}" srcOrd="0" destOrd="0" presId="urn:microsoft.com/office/officeart/2008/layout/HorizontalMultiLevelHierarchy"/>
    <dgm:cxn modelId="{FE302EB9-6D5D-4ECC-B93C-070A5FB58032}" type="presOf" srcId="{2E13D5A2-31A8-4D91-BD49-133965098787}" destId="{8AE39A73-41BE-489F-AA6A-ED77543AC456}" srcOrd="0" destOrd="0" presId="urn:microsoft.com/office/officeart/2008/layout/HorizontalMultiLevelHierarchy"/>
    <dgm:cxn modelId="{987A21BE-DD16-4CBD-9855-B3D300A05F70}" type="presParOf" srcId="{79AB7C34-85AB-45DD-8AD7-4D406CA862B0}" destId="{AB54C6E3-ED33-4176-BF5B-865AADA264EF}" srcOrd="0" destOrd="0" presId="urn:microsoft.com/office/officeart/2008/layout/HorizontalMultiLevelHierarchy"/>
    <dgm:cxn modelId="{90FBFC17-1758-4FFB-B07C-34D7B641BBD9}" type="presParOf" srcId="{AB54C6E3-ED33-4176-BF5B-865AADA264EF}" destId="{540E08BB-702C-4DAC-AD28-0AA33B0DD854}" srcOrd="0" destOrd="0" presId="urn:microsoft.com/office/officeart/2008/layout/HorizontalMultiLevelHierarchy"/>
    <dgm:cxn modelId="{868FC13A-FEEC-4F39-817E-7C5334D80258}" type="presParOf" srcId="{AB54C6E3-ED33-4176-BF5B-865AADA264EF}" destId="{1C64D04B-3F11-4677-80FA-EF9FB9E98CB2}" srcOrd="1" destOrd="0" presId="urn:microsoft.com/office/officeart/2008/layout/HorizontalMultiLevelHierarchy"/>
    <dgm:cxn modelId="{56A967E1-088D-4012-AE97-647E70B90726}" type="presParOf" srcId="{1C64D04B-3F11-4677-80FA-EF9FB9E98CB2}" destId="{288989E5-F9F3-46D8-9323-9CEA350AB0B3}" srcOrd="0" destOrd="0" presId="urn:microsoft.com/office/officeart/2008/layout/HorizontalMultiLevelHierarchy"/>
    <dgm:cxn modelId="{48A9A5AB-B389-488C-9327-17049BB1F9F5}" type="presParOf" srcId="{288989E5-F9F3-46D8-9323-9CEA350AB0B3}" destId="{38C9F8BA-7797-45A7-9AA4-BD24219E7078}" srcOrd="0" destOrd="0" presId="urn:microsoft.com/office/officeart/2008/layout/HorizontalMultiLevelHierarchy"/>
    <dgm:cxn modelId="{51C86768-9A38-4111-8A9E-621A6CF8C7A0}" type="presParOf" srcId="{1C64D04B-3F11-4677-80FA-EF9FB9E98CB2}" destId="{817BF215-9D90-4467-9BFE-7862F944106E}" srcOrd="1" destOrd="0" presId="urn:microsoft.com/office/officeart/2008/layout/HorizontalMultiLevelHierarchy"/>
    <dgm:cxn modelId="{7C246DCB-F9BE-4FB0-8A83-D3A121CA62D1}" type="presParOf" srcId="{817BF215-9D90-4467-9BFE-7862F944106E}" destId="{4EA696CD-A0D8-4B17-8DC0-8CF848D4965A}" srcOrd="0" destOrd="0" presId="urn:microsoft.com/office/officeart/2008/layout/HorizontalMultiLevelHierarchy"/>
    <dgm:cxn modelId="{C04D8C45-9911-42E8-80E6-65049BAAB893}" type="presParOf" srcId="{817BF215-9D90-4467-9BFE-7862F944106E}" destId="{D3A50344-DA0B-4B3B-BE8A-02E77AAC5967}" srcOrd="1" destOrd="0" presId="urn:microsoft.com/office/officeart/2008/layout/HorizontalMultiLevelHierarchy"/>
    <dgm:cxn modelId="{A325122A-30E9-483C-BA93-5780113F2775}" type="presParOf" srcId="{1C64D04B-3F11-4677-80FA-EF9FB9E98CB2}" destId="{8DF17D81-2BDE-4FD8-B77C-AD6F31BE2B6C}" srcOrd="2" destOrd="0" presId="urn:microsoft.com/office/officeart/2008/layout/HorizontalMultiLevelHierarchy"/>
    <dgm:cxn modelId="{C7B9EB2E-3595-4FCF-BFBB-DA9DAF424A10}" type="presParOf" srcId="{8DF17D81-2BDE-4FD8-B77C-AD6F31BE2B6C}" destId="{DC399AB6-9F8D-4CFB-ADB7-33CBDF0F4559}" srcOrd="0" destOrd="0" presId="urn:microsoft.com/office/officeart/2008/layout/HorizontalMultiLevelHierarchy"/>
    <dgm:cxn modelId="{6B3694AC-9D9F-40A9-AF2E-D924823FFA0B}" type="presParOf" srcId="{1C64D04B-3F11-4677-80FA-EF9FB9E98CB2}" destId="{66F1A67D-17A4-4929-B724-A75A28FB3364}" srcOrd="3" destOrd="0" presId="urn:microsoft.com/office/officeart/2008/layout/HorizontalMultiLevelHierarchy"/>
    <dgm:cxn modelId="{8B956E62-A81F-49DD-8FA0-03347B19DD76}" type="presParOf" srcId="{66F1A67D-17A4-4929-B724-A75A28FB3364}" destId="{AF9B187F-A566-403F-A0B2-E9FE45398E6C}" srcOrd="0" destOrd="0" presId="urn:microsoft.com/office/officeart/2008/layout/HorizontalMultiLevelHierarchy"/>
    <dgm:cxn modelId="{D5B7D742-1005-4595-B6AA-760EC724FED8}" type="presParOf" srcId="{66F1A67D-17A4-4929-B724-A75A28FB3364}" destId="{9A740A28-3D1F-4239-BE55-F193E5FC50DE}" srcOrd="1" destOrd="0" presId="urn:microsoft.com/office/officeart/2008/layout/HorizontalMultiLevelHierarchy"/>
    <dgm:cxn modelId="{9E1C7B26-9F3D-479F-B0DD-4F7E4F1DCF92}" type="presParOf" srcId="{1C64D04B-3F11-4677-80FA-EF9FB9E98CB2}" destId="{13C67224-DCBC-4594-85B8-2E354BAF8688}" srcOrd="4" destOrd="0" presId="urn:microsoft.com/office/officeart/2008/layout/HorizontalMultiLevelHierarchy"/>
    <dgm:cxn modelId="{C87280B6-2D91-46D7-BC7B-11390CACED0C}" type="presParOf" srcId="{13C67224-DCBC-4594-85B8-2E354BAF8688}" destId="{6CC35167-BD87-4DDD-ABED-B0EBBFCEA6FD}" srcOrd="0" destOrd="0" presId="urn:microsoft.com/office/officeart/2008/layout/HorizontalMultiLevelHierarchy"/>
    <dgm:cxn modelId="{02180B4A-AF71-472D-A237-A3ADB941B6A3}" type="presParOf" srcId="{1C64D04B-3F11-4677-80FA-EF9FB9E98CB2}" destId="{D4D4131A-2A7E-44FB-A5EC-86F5197CF7D5}" srcOrd="5" destOrd="0" presId="urn:microsoft.com/office/officeart/2008/layout/HorizontalMultiLevelHierarchy"/>
    <dgm:cxn modelId="{A309E858-F772-4851-BE40-0670791A56D4}" type="presParOf" srcId="{D4D4131A-2A7E-44FB-A5EC-86F5197CF7D5}" destId="{3A997186-B309-421F-9DB6-ADA1E086B82D}" srcOrd="0" destOrd="0" presId="urn:microsoft.com/office/officeart/2008/layout/HorizontalMultiLevelHierarchy"/>
    <dgm:cxn modelId="{1CB5E44B-D105-42CC-BE72-6DF691245838}" type="presParOf" srcId="{D4D4131A-2A7E-44FB-A5EC-86F5197CF7D5}" destId="{6A4B837E-2F34-4E5A-B3B2-FDDCA5D5199C}" srcOrd="1" destOrd="0" presId="urn:microsoft.com/office/officeart/2008/layout/HorizontalMultiLevelHierarchy"/>
    <dgm:cxn modelId="{B0920D68-60E3-4C01-8394-4A19977C389A}" type="presParOf" srcId="{1C64D04B-3F11-4677-80FA-EF9FB9E98CB2}" destId="{540F3BCE-BF4E-4DC6-8576-2324E46C1A9C}" srcOrd="6" destOrd="0" presId="urn:microsoft.com/office/officeart/2008/layout/HorizontalMultiLevelHierarchy"/>
    <dgm:cxn modelId="{101DE8BE-DBF9-4D9D-B538-3D97D4A2A1E7}" type="presParOf" srcId="{540F3BCE-BF4E-4DC6-8576-2324E46C1A9C}" destId="{997A64B1-5FEC-40AA-8419-0B856F9C8BAD}" srcOrd="0" destOrd="0" presId="urn:microsoft.com/office/officeart/2008/layout/HorizontalMultiLevelHierarchy"/>
    <dgm:cxn modelId="{CC884AB4-6B4D-4F02-A032-07D478BAC468}" type="presParOf" srcId="{1C64D04B-3F11-4677-80FA-EF9FB9E98CB2}" destId="{E7CEC29A-9C4F-4F39-B556-43B6DE3AC26C}" srcOrd="7" destOrd="0" presId="urn:microsoft.com/office/officeart/2008/layout/HorizontalMultiLevelHierarchy"/>
    <dgm:cxn modelId="{B0E53EA9-46AD-4856-9490-7429E65695F0}" type="presParOf" srcId="{E7CEC29A-9C4F-4F39-B556-43B6DE3AC26C}" destId="{8AE39A73-41BE-489F-AA6A-ED77543AC456}" srcOrd="0" destOrd="0" presId="urn:microsoft.com/office/officeart/2008/layout/HorizontalMultiLevelHierarchy"/>
    <dgm:cxn modelId="{D2621942-B760-4C8B-B2E7-77A6B5AC7164}" type="presParOf" srcId="{E7CEC29A-9C4F-4F39-B556-43B6DE3AC26C}" destId="{252AE3A6-5BBF-426F-9C2A-171F140669ED}"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0D5447-9B00-46DC-9C4F-790BB6E6555E}"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92FE817C-AF73-451B-BFBA-83635DA0107B}">
      <dgm:prSet phldrT="[文本]"/>
      <dgm:spPr/>
      <dgm:t>
        <a:bodyPr/>
        <a:lstStyle/>
        <a:p>
          <a:r>
            <a:rPr lang="zh-CN" altLang="en-US" dirty="0" smtClean="0"/>
            <a:t>系统管理员管理</a:t>
          </a:r>
          <a:endParaRPr lang="zh-CN" altLang="en-US" dirty="0"/>
        </a:p>
      </dgm:t>
    </dgm:pt>
    <dgm:pt modelId="{D41837EB-D7E4-4242-B044-10E2D89823FB}" type="parTrans" cxnId="{1BB39D8F-5395-4FD1-93AC-433689403D2A}">
      <dgm:prSet/>
      <dgm:spPr/>
      <dgm:t>
        <a:bodyPr/>
        <a:lstStyle/>
        <a:p>
          <a:endParaRPr lang="zh-CN" altLang="en-US"/>
        </a:p>
      </dgm:t>
    </dgm:pt>
    <dgm:pt modelId="{3BBF3CFA-E356-40BA-BCD4-6A70B4EF35FD}" type="sibTrans" cxnId="{1BB39D8F-5395-4FD1-93AC-433689403D2A}">
      <dgm:prSet/>
      <dgm:spPr/>
      <dgm:t>
        <a:bodyPr/>
        <a:lstStyle/>
        <a:p>
          <a:endParaRPr lang="zh-CN" altLang="en-US"/>
        </a:p>
      </dgm:t>
    </dgm:pt>
    <dgm:pt modelId="{D1CF1B3F-F7F3-4D3D-872C-DEE40433CB6D}">
      <dgm:prSet phldrT="[文本]"/>
      <dgm:spPr/>
      <dgm:t>
        <a:bodyPr/>
        <a:lstStyle/>
        <a:p>
          <a:r>
            <a:rPr lang="zh-CN" altLang="en-US" dirty="0" smtClean="0"/>
            <a:t>商品管理</a:t>
          </a:r>
          <a:endParaRPr lang="zh-CN" altLang="en-US" dirty="0"/>
        </a:p>
      </dgm:t>
    </dgm:pt>
    <dgm:pt modelId="{086BD30F-53AB-4307-BD34-AAEA4605915A}" type="parTrans" cxnId="{22F36880-B299-4952-A67E-3A4306BB2A83}">
      <dgm:prSet/>
      <dgm:spPr/>
      <dgm:t>
        <a:bodyPr/>
        <a:lstStyle/>
        <a:p>
          <a:endParaRPr lang="zh-CN" altLang="en-US"/>
        </a:p>
      </dgm:t>
    </dgm:pt>
    <dgm:pt modelId="{62BFF34C-6BB4-48FE-9E0D-57FC8F15876D}" type="sibTrans" cxnId="{22F36880-B299-4952-A67E-3A4306BB2A83}">
      <dgm:prSet/>
      <dgm:spPr/>
      <dgm:t>
        <a:bodyPr/>
        <a:lstStyle/>
        <a:p>
          <a:endParaRPr lang="zh-CN" altLang="en-US"/>
        </a:p>
      </dgm:t>
    </dgm:pt>
    <dgm:pt modelId="{C9B9C17F-41B0-4777-805E-5A87BD7AFC98}">
      <dgm:prSet phldrT="[文本]"/>
      <dgm:spPr/>
      <dgm:t>
        <a:bodyPr/>
        <a:lstStyle/>
        <a:p>
          <a:r>
            <a:rPr lang="zh-CN" altLang="en-US" dirty="0" smtClean="0"/>
            <a:t>订单管理</a:t>
          </a:r>
          <a:endParaRPr lang="zh-CN" altLang="en-US" dirty="0"/>
        </a:p>
      </dgm:t>
    </dgm:pt>
    <dgm:pt modelId="{A290025D-DB36-493A-81EC-71C0FFF01E08}" type="parTrans" cxnId="{BF8F20E3-C498-426C-A859-2D4058EC38B5}">
      <dgm:prSet/>
      <dgm:spPr/>
      <dgm:t>
        <a:bodyPr/>
        <a:lstStyle/>
        <a:p>
          <a:endParaRPr lang="zh-CN" altLang="en-US"/>
        </a:p>
      </dgm:t>
    </dgm:pt>
    <dgm:pt modelId="{4A51A6E2-6769-4FC1-8404-93198AC12460}" type="sibTrans" cxnId="{BF8F20E3-C498-426C-A859-2D4058EC38B5}">
      <dgm:prSet/>
      <dgm:spPr/>
      <dgm:t>
        <a:bodyPr/>
        <a:lstStyle/>
        <a:p>
          <a:endParaRPr lang="zh-CN" altLang="en-US"/>
        </a:p>
      </dgm:t>
    </dgm:pt>
    <dgm:pt modelId="{5E3CF0BC-A38F-40CE-831F-4E261034CE1B}">
      <dgm:prSet phldrT="[文本]"/>
      <dgm:spPr/>
      <dgm:t>
        <a:bodyPr/>
        <a:lstStyle/>
        <a:p>
          <a:r>
            <a:rPr lang="zh-CN" altLang="en-US" dirty="0" smtClean="0"/>
            <a:t>用户管理</a:t>
          </a:r>
          <a:endParaRPr lang="zh-CN" altLang="en-US" dirty="0"/>
        </a:p>
      </dgm:t>
    </dgm:pt>
    <dgm:pt modelId="{444F91E4-D525-4A05-ACD4-1A04C214359A}" type="parTrans" cxnId="{4A555771-598D-447D-9523-40CEDF49FC1E}">
      <dgm:prSet/>
      <dgm:spPr/>
      <dgm:t>
        <a:bodyPr/>
        <a:lstStyle/>
        <a:p>
          <a:endParaRPr lang="zh-CN" altLang="en-US"/>
        </a:p>
      </dgm:t>
    </dgm:pt>
    <dgm:pt modelId="{C023A09E-CEF2-4A43-9629-EA0DA6BE48AA}" type="sibTrans" cxnId="{4A555771-598D-447D-9523-40CEDF49FC1E}">
      <dgm:prSet/>
      <dgm:spPr/>
      <dgm:t>
        <a:bodyPr/>
        <a:lstStyle/>
        <a:p>
          <a:endParaRPr lang="zh-CN" altLang="en-US"/>
        </a:p>
      </dgm:t>
    </dgm:pt>
    <dgm:pt modelId="{2E13D5A2-31A8-4D91-BD49-133965098787}">
      <dgm:prSet/>
      <dgm:spPr/>
      <dgm:t>
        <a:bodyPr/>
        <a:lstStyle/>
        <a:p>
          <a:r>
            <a:rPr lang="zh-CN" altLang="en-US" dirty="0" smtClean="0"/>
            <a:t>厂商管理</a:t>
          </a:r>
          <a:endParaRPr lang="zh-CN" altLang="en-US" dirty="0"/>
        </a:p>
      </dgm:t>
    </dgm:pt>
    <dgm:pt modelId="{E811D597-E77A-4EFB-8937-58D8CA705095}" type="parTrans" cxnId="{0F960387-1196-4813-8963-9FCA97C1505F}">
      <dgm:prSet/>
      <dgm:spPr/>
      <dgm:t>
        <a:bodyPr/>
        <a:lstStyle/>
        <a:p>
          <a:endParaRPr lang="zh-CN" altLang="en-US"/>
        </a:p>
      </dgm:t>
    </dgm:pt>
    <dgm:pt modelId="{DE13ABFB-935B-4CCA-9D5B-0CB804A3616B}" type="sibTrans" cxnId="{0F960387-1196-4813-8963-9FCA97C1505F}">
      <dgm:prSet/>
      <dgm:spPr/>
      <dgm:t>
        <a:bodyPr/>
        <a:lstStyle/>
        <a:p>
          <a:endParaRPr lang="zh-CN" altLang="en-US"/>
        </a:p>
      </dgm:t>
    </dgm:pt>
    <dgm:pt modelId="{79AB7C34-85AB-45DD-8AD7-4D406CA862B0}" type="pres">
      <dgm:prSet presAssocID="{550D5447-9B00-46DC-9C4F-790BB6E6555E}" presName="Name0" presStyleCnt="0">
        <dgm:presLayoutVars>
          <dgm:chPref val="1"/>
          <dgm:dir/>
          <dgm:animOne val="branch"/>
          <dgm:animLvl val="lvl"/>
          <dgm:resizeHandles val="exact"/>
        </dgm:presLayoutVars>
      </dgm:prSet>
      <dgm:spPr/>
      <dgm:t>
        <a:bodyPr/>
        <a:lstStyle/>
        <a:p>
          <a:endParaRPr lang="zh-CN" altLang="en-US"/>
        </a:p>
      </dgm:t>
    </dgm:pt>
    <dgm:pt modelId="{AB54C6E3-ED33-4176-BF5B-865AADA264EF}" type="pres">
      <dgm:prSet presAssocID="{92FE817C-AF73-451B-BFBA-83635DA0107B}" presName="root1" presStyleCnt="0"/>
      <dgm:spPr/>
    </dgm:pt>
    <dgm:pt modelId="{540E08BB-702C-4DAC-AD28-0AA33B0DD854}" type="pres">
      <dgm:prSet presAssocID="{92FE817C-AF73-451B-BFBA-83635DA0107B}" presName="LevelOneTextNode" presStyleLbl="node0" presStyleIdx="0" presStyleCnt="1">
        <dgm:presLayoutVars>
          <dgm:chPref val="3"/>
        </dgm:presLayoutVars>
      </dgm:prSet>
      <dgm:spPr/>
      <dgm:t>
        <a:bodyPr/>
        <a:lstStyle/>
        <a:p>
          <a:endParaRPr lang="zh-CN" altLang="en-US"/>
        </a:p>
      </dgm:t>
    </dgm:pt>
    <dgm:pt modelId="{1C64D04B-3F11-4677-80FA-EF9FB9E98CB2}" type="pres">
      <dgm:prSet presAssocID="{92FE817C-AF73-451B-BFBA-83635DA0107B}" presName="level2hierChild" presStyleCnt="0"/>
      <dgm:spPr/>
    </dgm:pt>
    <dgm:pt modelId="{288989E5-F9F3-46D8-9323-9CEA350AB0B3}" type="pres">
      <dgm:prSet presAssocID="{086BD30F-53AB-4307-BD34-AAEA4605915A}" presName="conn2-1" presStyleLbl="parChTrans1D2" presStyleIdx="0" presStyleCnt="4"/>
      <dgm:spPr/>
      <dgm:t>
        <a:bodyPr/>
        <a:lstStyle/>
        <a:p>
          <a:endParaRPr lang="zh-CN" altLang="en-US"/>
        </a:p>
      </dgm:t>
    </dgm:pt>
    <dgm:pt modelId="{38C9F8BA-7797-45A7-9AA4-BD24219E7078}" type="pres">
      <dgm:prSet presAssocID="{086BD30F-53AB-4307-BD34-AAEA4605915A}" presName="connTx" presStyleLbl="parChTrans1D2" presStyleIdx="0" presStyleCnt="4"/>
      <dgm:spPr/>
      <dgm:t>
        <a:bodyPr/>
        <a:lstStyle/>
        <a:p>
          <a:endParaRPr lang="zh-CN" altLang="en-US"/>
        </a:p>
      </dgm:t>
    </dgm:pt>
    <dgm:pt modelId="{817BF215-9D90-4467-9BFE-7862F944106E}" type="pres">
      <dgm:prSet presAssocID="{D1CF1B3F-F7F3-4D3D-872C-DEE40433CB6D}" presName="root2" presStyleCnt="0"/>
      <dgm:spPr/>
    </dgm:pt>
    <dgm:pt modelId="{4EA696CD-A0D8-4B17-8DC0-8CF848D4965A}" type="pres">
      <dgm:prSet presAssocID="{D1CF1B3F-F7F3-4D3D-872C-DEE40433CB6D}" presName="LevelTwoTextNode" presStyleLbl="node2" presStyleIdx="0" presStyleCnt="4">
        <dgm:presLayoutVars>
          <dgm:chPref val="3"/>
        </dgm:presLayoutVars>
      </dgm:prSet>
      <dgm:spPr/>
      <dgm:t>
        <a:bodyPr/>
        <a:lstStyle/>
        <a:p>
          <a:endParaRPr lang="zh-CN" altLang="en-US"/>
        </a:p>
      </dgm:t>
    </dgm:pt>
    <dgm:pt modelId="{D3A50344-DA0B-4B3B-BE8A-02E77AAC5967}" type="pres">
      <dgm:prSet presAssocID="{D1CF1B3F-F7F3-4D3D-872C-DEE40433CB6D}" presName="level3hierChild" presStyleCnt="0"/>
      <dgm:spPr/>
    </dgm:pt>
    <dgm:pt modelId="{8DF17D81-2BDE-4FD8-B77C-AD6F31BE2B6C}" type="pres">
      <dgm:prSet presAssocID="{A290025D-DB36-493A-81EC-71C0FFF01E08}" presName="conn2-1" presStyleLbl="parChTrans1D2" presStyleIdx="1" presStyleCnt="4"/>
      <dgm:spPr/>
      <dgm:t>
        <a:bodyPr/>
        <a:lstStyle/>
        <a:p>
          <a:endParaRPr lang="zh-CN" altLang="en-US"/>
        </a:p>
      </dgm:t>
    </dgm:pt>
    <dgm:pt modelId="{DC399AB6-9F8D-4CFB-ADB7-33CBDF0F4559}" type="pres">
      <dgm:prSet presAssocID="{A290025D-DB36-493A-81EC-71C0FFF01E08}" presName="connTx" presStyleLbl="parChTrans1D2" presStyleIdx="1" presStyleCnt="4"/>
      <dgm:spPr/>
      <dgm:t>
        <a:bodyPr/>
        <a:lstStyle/>
        <a:p>
          <a:endParaRPr lang="zh-CN" altLang="en-US"/>
        </a:p>
      </dgm:t>
    </dgm:pt>
    <dgm:pt modelId="{66F1A67D-17A4-4929-B724-A75A28FB3364}" type="pres">
      <dgm:prSet presAssocID="{C9B9C17F-41B0-4777-805E-5A87BD7AFC98}" presName="root2" presStyleCnt="0"/>
      <dgm:spPr/>
    </dgm:pt>
    <dgm:pt modelId="{AF9B187F-A566-403F-A0B2-E9FE45398E6C}" type="pres">
      <dgm:prSet presAssocID="{C9B9C17F-41B0-4777-805E-5A87BD7AFC98}" presName="LevelTwoTextNode" presStyleLbl="node2" presStyleIdx="1" presStyleCnt="4">
        <dgm:presLayoutVars>
          <dgm:chPref val="3"/>
        </dgm:presLayoutVars>
      </dgm:prSet>
      <dgm:spPr/>
      <dgm:t>
        <a:bodyPr/>
        <a:lstStyle/>
        <a:p>
          <a:endParaRPr lang="zh-CN" altLang="en-US"/>
        </a:p>
      </dgm:t>
    </dgm:pt>
    <dgm:pt modelId="{9A740A28-3D1F-4239-BE55-F193E5FC50DE}" type="pres">
      <dgm:prSet presAssocID="{C9B9C17F-41B0-4777-805E-5A87BD7AFC98}" presName="level3hierChild" presStyleCnt="0"/>
      <dgm:spPr/>
    </dgm:pt>
    <dgm:pt modelId="{13C67224-DCBC-4594-85B8-2E354BAF8688}" type="pres">
      <dgm:prSet presAssocID="{444F91E4-D525-4A05-ACD4-1A04C214359A}" presName="conn2-1" presStyleLbl="parChTrans1D2" presStyleIdx="2" presStyleCnt="4"/>
      <dgm:spPr/>
      <dgm:t>
        <a:bodyPr/>
        <a:lstStyle/>
        <a:p>
          <a:endParaRPr lang="zh-CN" altLang="en-US"/>
        </a:p>
      </dgm:t>
    </dgm:pt>
    <dgm:pt modelId="{6CC35167-BD87-4DDD-ABED-B0EBBFCEA6FD}" type="pres">
      <dgm:prSet presAssocID="{444F91E4-D525-4A05-ACD4-1A04C214359A}" presName="connTx" presStyleLbl="parChTrans1D2" presStyleIdx="2" presStyleCnt="4"/>
      <dgm:spPr/>
      <dgm:t>
        <a:bodyPr/>
        <a:lstStyle/>
        <a:p>
          <a:endParaRPr lang="zh-CN" altLang="en-US"/>
        </a:p>
      </dgm:t>
    </dgm:pt>
    <dgm:pt modelId="{D4D4131A-2A7E-44FB-A5EC-86F5197CF7D5}" type="pres">
      <dgm:prSet presAssocID="{5E3CF0BC-A38F-40CE-831F-4E261034CE1B}" presName="root2" presStyleCnt="0"/>
      <dgm:spPr/>
    </dgm:pt>
    <dgm:pt modelId="{3A997186-B309-421F-9DB6-ADA1E086B82D}" type="pres">
      <dgm:prSet presAssocID="{5E3CF0BC-A38F-40CE-831F-4E261034CE1B}" presName="LevelTwoTextNode" presStyleLbl="node2" presStyleIdx="2" presStyleCnt="4">
        <dgm:presLayoutVars>
          <dgm:chPref val="3"/>
        </dgm:presLayoutVars>
      </dgm:prSet>
      <dgm:spPr/>
      <dgm:t>
        <a:bodyPr/>
        <a:lstStyle/>
        <a:p>
          <a:endParaRPr lang="zh-CN" altLang="en-US"/>
        </a:p>
      </dgm:t>
    </dgm:pt>
    <dgm:pt modelId="{6A4B837E-2F34-4E5A-B3B2-FDDCA5D5199C}" type="pres">
      <dgm:prSet presAssocID="{5E3CF0BC-A38F-40CE-831F-4E261034CE1B}" presName="level3hierChild" presStyleCnt="0"/>
      <dgm:spPr/>
    </dgm:pt>
    <dgm:pt modelId="{540F3BCE-BF4E-4DC6-8576-2324E46C1A9C}" type="pres">
      <dgm:prSet presAssocID="{E811D597-E77A-4EFB-8937-58D8CA705095}" presName="conn2-1" presStyleLbl="parChTrans1D2" presStyleIdx="3" presStyleCnt="4"/>
      <dgm:spPr/>
      <dgm:t>
        <a:bodyPr/>
        <a:lstStyle/>
        <a:p>
          <a:endParaRPr lang="zh-CN" altLang="en-US"/>
        </a:p>
      </dgm:t>
    </dgm:pt>
    <dgm:pt modelId="{997A64B1-5FEC-40AA-8419-0B856F9C8BAD}" type="pres">
      <dgm:prSet presAssocID="{E811D597-E77A-4EFB-8937-58D8CA705095}" presName="connTx" presStyleLbl="parChTrans1D2" presStyleIdx="3" presStyleCnt="4"/>
      <dgm:spPr/>
      <dgm:t>
        <a:bodyPr/>
        <a:lstStyle/>
        <a:p>
          <a:endParaRPr lang="zh-CN" altLang="en-US"/>
        </a:p>
      </dgm:t>
    </dgm:pt>
    <dgm:pt modelId="{E7CEC29A-9C4F-4F39-B556-43B6DE3AC26C}" type="pres">
      <dgm:prSet presAssocID="{2E13D5A2-31A8-4D91-BD49-133965098787}" presName="root2" presStyleCnt="0"/>
      <dgm:spPr/>
    </dgm:pt>
    <dgm:pt modelId="{8AE39A73-41BE-489F-AA6A-ED77543AC456}" type="pres">
      <dgm:prSet presAssocID="{2E13D5A2-31A8-4D91-BD49-133965098787}" presName="LevelTwoTextNode" presStyleLbl="node2" presStyleIdx="3" presStyleCnt="4">
        <dgm:presLayoutVars>
          <dgm:chPref val="3"/>
        </dgm:presLayoutVars>
      </dgm:prSet>
      <dgm:spPr/>
      <dgm:t>
        <a:bodyPr/>
        <a:lstStyle/>
        <a:p>
          <a:endParaRPr lang="zh-CN" altLang="en-US"/>
        </a:p>
      </dgm:t>
    </dgm:pt>
    <dgm:pt modelId="{252AE3A6-5BBF-426F-9C2A-171F140669ED}" type="pres">
      <dgm:prSet presAssocID="{2E13D5A2-31A8-4D91-BD49-133965098787}" presName="level3hierChild" presStyleCnt="0"/>
      <dgm:spPr/>
    </dgm:pt>
  </dgm:ptLst>
  <dgm:cxnLst>
    <dgm:cxn modelId="{295546DB-0DB8-46D9-9060-40DF363626FB}" type="presOf" srcId="{E811D597-E77A-4EFB-8937-58D8CA705095}" destId="{540F3BCE-BF4E-4DC6-8576-2324E46C1A9C}" srcOrd="0" destOrd="0" presId="urn:microsoft.com/office/officeart/2008/layout/HorizontalMultiLevelHierarchy"/>
    <dgm:cxn modelId="{49E0B207-BC55-4048-AF7E-5042D90FB21A}" type="presOf" srcId="{92FE817C-AF73-451B-BFBA-83635DA0107B}" destId="{540E08BB-702C-4DAC-AD28-0AA33B0DD854}" srcOrd="0" destOrd="0" presId="urn:microsoft.com/office/officeart/2008/layout/HorizontalMultiLevelHierarchy"/>
    <dgm:cxn modelId="{0F960387-1196-4813-8963-9FCA97C1505F}" srcId="{92FE817C-AF73-451B-BFBA-83635DA0107B}" destId="{2E13D5A2-31A8-4D91-BD49-133965098787}" srcOrd="3" destOrd="0" parTransId="{E811D597-E77A-4EFB-8937-58D8CA705095}" sibTransId="{DE13ABFB-935B-4CCA-9D5B-0CB804A3616B}"/>
    <dgm:cxn modelId="{8F4DC578-F8B9-44D7-9FEB-69CD218A5F81}" type="presOf" srcId="{E811D597-E77A-4EFB-8937-58D8CA705095}" destId="{997A64B1-5FEC-40AA-8419-0B856F9C8BAD}" srcOrd="1" destOrd="0" presId="urn:microsoft.com/office/officeart/2008/layout/HorizontalMultiLevelHierarchy"/>
    <dgm:cxn modelId="{505F86C1-62F4-43A7-B89E-30A0F7612E72}" type="presOf" srcId="{086BD30F-53AB-4307-BD34-AAEA4605915A}" destId="{288989E5-F9F3-46D8-9323-9CEA350AB0B3}" srcOrd="0" destOrd="0" presId="urn:microsoft.com/office/officeart/2008/layout/HorizontalMultiLevelHierarchy"/>
    <dgm:cxn modelId="{9D128F95-CB37-4D45-AF46-A0D4A3AB21B3}" type="presOf" srcId="{550D5447-9B00-46DC-9C4F-790BB6E6555E}" destId="{79AB7C34-85AB-45DD-8AD7-4D406CA862B0}" srcOrd="0" destOrd="0" presId="urn:microsoft.com/office/officeart/2008/layout/HorizontalMultiLevelHierarchy"/>
    <dgm:cxn modelId="{77CA31A9-5EBA-4CE0-8214-308EA644E053}" type="presOf" srcId="{444F91E4-D525-4A05-ACD4-1A04C214359A}" destId="{6CC35167-BD87-4DDD-ABED-B0EBBFCEA6FD}" srcOrd="1" destOrd="0" presId="urn:microsoft.com/office/officeart/2008/layout/HorizontalMultiLevelHierarchy"/>
    <dgm:cxn modelId="{4BF2E614-E8C7-4FC0-8396-20528AC605C8}" type="presOf" srcId="{C9B9C17F-41B0-4777-805E-5A87BD7AFC98}" destId="{AF9B187F-A566-403F-A0B2-E9FE45398E6C}" srcOrd="0" destOrd="0" presId="urn:microsoft.com/office/officeart/2008/layout/HorizontalMultiLevelHierarchy"/>
    <dgm:cxn modelId="{22F36880-B299-4952-A67E-3A4306BB2A83}" srcId="{92FE817C-AF73-451B-BFBA-83635DA0107B}" destId="{D1CF1B3F-F7F3-4D3D-872C-DEE40433CB6D}" srcOrd="0" destOrd="0" parTransId="{086BD30F-53AB-4307-BD34-AAEA4605915A}" sibTransId="{62BFF34C-6BB4-48FE-9E0D-57FC8F15876D}"/>
    <dgm:cxn modelId="{E3C0BAEB-F5CA-495C-A790-5606566AB5C2}" type="presOf" srcId="{D1CF1B3F-F7F3-4D3D-872C-DEE40433CB6D}" destId="{4EA696CD-A0D8-4B17-8DC0-8CF848D4965A}" srcOrd="0" destOrd="0" presId="urn:microsoft.com/office/officeart/2008/layout/HorizontalMultiLevelHierarchy"/>
    <dgm:cxn modelId="{BF8F20E3-C498-426C-A859-2D4058EC38B5}" srcId="{92FE817C-AF73-451B-BFBA-83635DA0107B}" destId="{C9B9C17F-41B0-4777-805E-5A87BD7AFC98}" srcOrd="1" destOrd="0" parTransId="{A290025D-DB36-493A-81EC-71C0FFF01E08}" sibTransId="{4A51A6E2-6769-4FC1-8404-93198AC12460}"/>
    <dgm:cxn modelId="{F01577A6-3560-4E8C-BC6E-531AC1ACC081}" type="presOf" srcId="{086BD30F-53AB-4307-BD34-AAEA4605915A}" destId="{38C9F8BA-7797-45A7-9AA4-BD24219E7078}" srcOrd="1" destOrd="0" presId="urn:microsoft.com/office/officeart/2008/layout/HorizontalMultiLevelHierarchy"/>
    <dgm:cxn modelId="{1AB8F7FC-4512-40FC-8D92-02AEDBEAEC79}" type="presOf" srcId="{A290025D-DB36-493A-81EC-71C0FFF01E08}" destId="{8DF17D81-2BDE-4FD8-B77C-AD6F31BE2B6C}" srcOrd="0" destOrd="0" presId="urn:microsoft.com/office/officeart/2008/layout/HorizontalMultiLevelHierarchy"/>
    <dgm:cxn modelId="{1BB39D8F-5395-4FD1-93AC-433689403D2A}" srcId="{550D5447-9B00-46DC-9C4F-790BB6E6555E}" destId="{92FE817C-AF73-451B-BFBA-83635DA0107B}" srcOrd="0" destOrd="0" parTransId="{D41837EB-D7E4-4242-B044-10E2D89823FB}" sibTransId="{3BBF3CFA-E356-40BA-BCD4-6A70B4EF35FD}"/>
    <dgm:cxn modelId="{4A555771-598D-447D-9523-40CEDF49FC1E}" srcId="{92FE817C-AF73-451B-BFBA-83635DA0107B}" destId="{5E3CF0BC-A38F-40CE-831F-4E261034CE1B}" srcOrd="2" destOrd="0" parTransId="{444F91E4-D525-4A05-ACD4-1A04C214359A}" sibTransId="{C023A09E-CEF2-4A43-9629-EA0DA6BE48AA}"/>
    <dgm:cxn modelId="{FEC9AC39-6331-476F-9AF5-D746EC09AD2D}" type="presOf" srcId="{444F91E4-D525-4A05-ACD4-1A04C214359A}" destId="{13C67224-DCBC-4594-85B8-2E354BAF8688}" srcOrd="0" destOrd="0" presId="urn:microsoft.com/office/officeart/2008/layout/HorizontalMultiLevelHierarchy"/>
    <dgm:cxn modelId="{55A71B0E-40DC-43F7-AFCA-B664DA569E90}" type="presOf" srcId="{2E13D5A2-31A8-4D91-BD49-133965098787}" destId="{8AE39A73-41BE-489F-AA6A-ED77543AC456}" srcOrd="0" destOrd="0" presId="urn:microsoft.com/office/officeart/2008/layout/HorizontalMultiLevelHierarchy"/>
    <dgm:cxn modelId="{876C9C36-D356-430F-A516-CC932BE974B7}" type="presOf" srcId="{A290025D-DB36-493A-81EC-71C0FFF01E08}" destId="{DC399AB6-9F8D-4CFB-ADB7-33CBDF0F4559}" srcOrd="1" destOrd="0" presId="urn:microsoft.com/office/officeart/2008/layout/HorizontalMultiLevelHierarchy"/>
    <dgm:cxn modelId="{46734EA8-7A75-4D74-8D40-3B21B5742237}" type="presOf" srcId="{5E3CF0BC-A38F-40CE-831F-4E261034CE1B}" destId="{3A997186-B309-421F-9DB6-ADA1E086B82D}" srcOrd="0" destOrd="0" presId="urn:microsoft.com/office/officeart/2008/layout/HorizontalMultiLevelHierarchy"/>
    <dgm:cxn modelId="{BDC8E23C-2BE7-4B87-A692-414076D83DBD}" type="presParOf" srcId="{79AB7C34-85AB-45DD-8AD7-4D406CA862B0}" destId="{AB54C6E3-ED33-4176-BF5B-865AADA264EF}" srcOrd="0" destOrd="0" presId="urn:microsoft.com/office/officeart/2008/layout/HorizontalMultiLevelHierarchy"/>
    <dgm:cxn modelId="{7D5A82C0-85FD-42E3-AE85-85EE0BA12ABE}" type="presParOf" srcId="{AB54C6E3-ED33-4176-BF5B-865AADA264EF}" destId="{540E08BB-702C-4DAC-AD28-0AA33B0DD854}" srcOrd="0" destOrd="0" presId="urn:microsoft.com/office/officeart/2008/layout/HorizontalMultiLevelHierarchy"/>
    <dgm:cxn modelId="{297987CA-8BAB-4371-8764-255414536EE7}" type="presParOf" srcId="{AB54C6E3-ED33-4176-BF5B-865AADA264EF}" destId="{1C64D04B-3F11-4677-80FA-EF9FB9E98CB2}" srcOrd="1" destOrd="0" presId="urn:microsoft.com/office/officeart/2008/layout/HorizontalMultiLevelHierarchy"/>
    <dgm:cxn modelId="{F8BCD9CA-8E47-4F3B-B269-E4202EB20C1D}" type="presParOf" srcId="{1C64D04B-3F11-4677-80FA-EF9FB9E98CB2}" destId="{288989E5-F9F3-46D8-9323-9CEA350AB0B3}" srcOrd="0" destOrd="0" presId="urn:microsoft.com/office/officeart/2008/layout/HorizontalMultiLevelHierarchy"/>
    <dgm:cxn modelId="{A467F594-DE8E-4311-8DBB-EB279607D060}" type="presParOf" srcId="{288989E5-F9F3-46D8-9323-9CEA350AB0B3}" destId="{38C9F8BA-7797-45A7-9AA4-BD24219E7078}" srcOrd="0" destOrd="0" presId="urn:microsoft.com/office/officeart/2008/layout/HorizontalMultiLevelHierarchy"/>
    <dgm:cxn modelId="{DEA66115-C0E9-48D5-9898-681741C8A7FA}" type="presParOf" srcId="{1C64D04B-3F11-4677-80FA-EF9FB9E98CB2}" destId="{817BF215-9D90-4467-9BFE-7862F944106E}" srcOrd="1" destOrd="0" presId="urn:microsoft.com/office/officeart/2008/layout/HorizontalMultiLevelHierarchy"/>
    <dgm:cxn modelId="{24836519-F1D2-49D0-B6C6-207F95BB12C1}" type="presParOf" srcId="{817BF215-9D90-4467-9BFE-7862F944106E}" destId="{4EA696CD-A0D8-4B17-8DC0-8CF848D4965A}" srcOrd="0" destOrd="0" presId="urn:microsoft.com/office/officeart/2008/layout/HorizontalMultiLevelHierarchy"/>
    <dgm:cxn modelId="{9678F458-43AD-4965-9FC4-378A5ECEBEA5}" type="presParOf" srcId="{817BF215-9D90-4467-9BFE-7862F944106E}" destId="{D3A50344-DA0B-4B3B-BE8A-02E77AAC5967}" srcOrd="1" destOrd="0" presId="urn:microsoft.com/office/officeart/2008/layout/HorizontalMultiLevelHierarchy"/>
    <dgm:cxn modelId="{04D9D288-69F0-4722-851C-BB5CA53B2A74}" type="presParOf" srcId="{1C64D04B-3F11-4677-80FA-EF9FB9E98CB2}" destId="{8DF17D81-2BDE-4FD8-B77C-AD6F31BE2B6C}" srcOrd="2" destOrd="0" presId="urn:microsoft.com/office/officeart/2008/layout/HorizontalMultiLevelHierarchy"/>
    <dgm:cxn modelId="{6D5F6CFC-F1B5-43C5-9FD4-289E572A3B47}" type="presParOf" srcId="{8DF17D81-2BDE-4FD8-B77C-AD6F31BE2B6C}" destId="{DC399AB6-9F8D-4CFB-ADB7-33CBDF0F4559}" srcOrd="0" destOrd="0" presId="urn:microsoft.com/office/officeart/2008/layout/HorizontalMultiLevelHierarchy"/>
    <dgm:cxn modelId="{0CC82ED0-6E42-46BD-B7B4-8909BC4CFA77}" type="presParOf" srcId="{1C64D04B-3F11-4677-80FA-EF9FB9E98CB2}" destId="{66F1A67D-17A4-4929-B724-A75A28FB3364}" srcOrd="3" destOrd="0" presId="urn:microsoft.com/office/officeart/2008/layout/HorizontalMultiLevelHierarchy"/>
    <dgm:cxn modelId="{E84799A7-219A-44D4-992B-83668651D003}" type="presParOf" srcId="{66F1A67D-17A4-4929-B724-A75A28FB3364}" destId="{AF9B187F-A566-403F-A0B2-E9FE45398E6C}" srcOrd="0" destOrd="0" presId="urn:microsoft.com/office/officeart/2008/layout/HorizontalMultiLevelHierarchy"/>
    <dgm:cxn modelId="{60C45AA5-F64D-4F5C-AE73-A0A91DC8B134}" type="presParOf" srcId="{66F1A67D-17A4-4929-B724-A75A28FB3364}" destId="{9A740A28-3D1F-4239-BE55-F193E5FC50DE}" srcOrd="1" destOrd="0" presId="urn:microsoft.com/office/officeart/2008/layout/HorizontalMultiLevelHierarchy"/>
    <dgm:cxn modelId="{457AD26D-DDE2-404D-B51E-F1A715040955}" type="presParOf" srcId="{1C64D04B-3F11-4677-80FA-EF9FB9E98CB2}" destId="{13C67224-DCBC-4594-85B8-2E354BAF8688}" srcOrd="4" destOrd="0" presId="urn:microsoft.com/office/officeart/2008/layout/HorizontalMultiLevelHierarchy"/>
    <dgm:cxn modelId="{A3BCFAFE-EDDB-423E-8C61-5F594E8CC0A8}" type="presParOf" srcId="{13C67224-DCBC-4594-85B8-2E354BAF8688}" destId="{6CC35167-BD87-4DDD-ABED-B0EBBFCEA6FD}" srcOrd="0" destOrd="0" presId="urn:microsoft.com/office/officeart/2008/layout/HorizontalMultiLevelHierarchy"/>
    <dgm:cxn modelId="{72321F0B-2863-44F0-8368-8901A5912D7D}" type="presParOf" srcId="{1C64D04B-3F11-4677-80FA-EF9FB9E98CB2}" destId="{D4D4131A-2A7E-44FB-A5EC-86F5197CF7D5}" srcOrd="5" destOrd="0" presId="urn:microsoft.com/office/officeart/2008/layout/HorizontalMultiLevelHierarchy"/>
    <dgm:cxn modelId="{C8206981-13F7-478D-9B03-119008370C39}" type="presParOf" srcId="{D4D4131A-2A7E-44FB-A5EC-86F5197CF7D5}" destId="{3A997186-B309-421F-9DB6-ADA1E086B82D}" srcOrd="0" destOrd="0" presId="urn:microsoft.com/office/officeart/2008/layout/HorizontalMultiLevelHierarchy"/>
    <dgm:cxn modelId="{A38DF7FB-9347-4988-B3C0-481835EEAC0E}" type="presParOf" srcId="{D4D4131A-2A7E-44FB-A5EC-86F5197CF7D5}" destId="{6A4B837E-2F34-4E5A-B3B2-FDDCA5D5199C}" srcOrd="1" destOrd="0" presId="urn:microsoft.com/office/officeart/2008/layout/HorizontalMultiLevelHierarchy"/>
    <dgm:cxn modelId="{FF110883-90B2-4EF1-BCDE-1E788B78D594}" type="presParOf" srcId="{1C64D04B-3F11-4677-80FA-EF9FB9E98CB2}" destId="{540F3BCE-BF4E-4DC6-8576-2324E46C1A9C}" srcOrd="6" destOrd="0" presId="urn:microsoft.com/office/officeart/2008/layout/HorizontalMultiLevelHierarchy"/>
    <dgm:cxn modelId="{D904C89C-18BD-4F59-9111-EA7284562C9D}" type="presParOf" srcId="{540F3BCE-BF4E-4DC6-8576-2324E46C1A9C}" destId="{997A64B1-5FEC-40AA-8419-0B856F9C8BAD}" srcOrd="0" destOrd="0" presId="urn:microsoft.com/office/officeart/2008/layout/HorizontalMultiLevelHierarchy"/>
    <dgm:cxn modelId="{B68917C4-4DA6-4925-A43D-87694886020A}" type="presParOf" srcId="{1C64D04B-3F11-4677-80FA-EF9FB9E98CB2}" destId="{E7CEC29A-9C4F-4F39-B556-43B6DE3AC26C}" srcOrd="7" destOrd="0" presId="urn:microsoft.com/office/officeart/2008/layout/HorizontalMultiLevelHierarchy"/>
    <dgm:cxn modelId="{DA545DD6-EAFB-4A70-B7D6-0B53D4A966FA}" type="presParOf" srcId="{E7CEC29A-9C4F-4F39-B556-43B6DE3AC26C}" destId="{8AE39A73-41BE-489F-AA6A-ED77543AC456}" srcOrd="0" destOrd="0" presId="urn:microsoft.com/office/officeart/2008/layout/HorizontalMultiLevelHierarchy"/>
    <dgm:cxn modelId="{C06EB74C-43BC-4189-B6B4-CE21BCF4FDE4}" type="presParOf" srcId="{E7CEC29A-9C4F-4F39-B556-43B6DE3AC26C}" destId="{252AE3A6-5BBF-426F-9C2A-171F140669ED}"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4CE00-AC3F-4515-B046-9B3F050543E4}">
      <dsp:nvSpPr>
        <dsp:cNvPr id="0" name=""/>
        <dsp:cNvSpPr/>
      </dsp:nvSpPr>
      <dsp:spPr>
        <a:xfrm>
          <a:off x="3215545" y="1940718"/>
          <a:ext cx="483782" cy="921841"/>
        </a:xfrm>
        <a:custGeom>
          <a:avLst/>
          <a:gdLst/>
          <a:ahLst/>
          <a:cxnLst/>
          <a:rect l="0" t="0" r="0" b="0"/>
          <a:pathLst>
            <a:path>
              <a:moveTo>
                <a:pt x="0" y="0"/>
              </a:moveTo>
              <a:lnTo>
                <a:pt x="241891" y="0"/>
              </a:lnTo>
              <a:lnTo>
                <a:pt x="241891" y="921841"/>
              </a:lnTo>
              <a:lnTo>
                <a:pt x="483782" y="92184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431409" y="2375612"/>
        <a:ext cx="52053" cy="52053"/>
      </dsp:txXfrm>
    </dsp:sp>
    <dsp:sp modelId="{0A11E039-4966-4B2B-8D38-35D574B133B3}">
      <dsp:nvSpPr>
        <dsp:cNvPr id="0" name=""/>
        <dsp:cNvSpPr/>
      </dsp:nvSpPr>
      <dsp:spPr>
        <a:xfrm>
          <a:off x="3215545" y="1894998"/>
          <a:ext cx="483782" cy="91440"/>
        </a:xfrm>
        <a:custGeom>
          <a:avLst/>
          <a:gdLst/>
          <a:ahLst/>
          <a:cxnLst/>
          <a:rect l="0" t="0" r="0" b="0"/>
          <a:pathLst>
            <a:path>
              <a:moveTo>
                <a:pt x="0" y="45720"/>
              </a:moveTo>
              <a:lnTo>
                <a:pt x="483782" y="4572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445342" y="1928623"/>
        <a:ext cx="24189" cy="24189"/>
      </dsp:txXfrm>
    </dsp:sp>
    <dsp:sp modelId="{E5944449-C170-4637-B896-58D5A1C10576}">
      <dsp:nvSpPr>
        <dsp:cNvPr id="0" name=""/>
        <dsp:cNvSpPr/>
      </dsp:nvSpPr>
      <dsp:spPr>
        <a:xfrm>
          <a:off x="3215545" y="1018877"/>
          <a:ext cx="483782" cy="921841"/>
        </a:xfrm>
        <a:custGeom>
          <a:avLst/>
          <a:gdLst/>
          <a:ahLst/>
          <a:cxnLst/>
          <a:rect l="0" t="0" r="0" b="0"/>
          <a:pathLst>
            <a:path>
              <a:moveTo>
                <a:pt x="0" y="921841"/>
              </a:moveTo>
              <a:lnTo>
                <a:pt x="241891" y="921841"/>
              </a:lnTo>
              <a:lnTo>
                <a:pt x="241891" y="0"/>
              </a:lnTo>
              <a:lnTo>
                <a:pt x="483782"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431409" y="1453770"/>
        <a:ext cx="52053" cy="52053"/>
      </dsp:txXfrm>
    </dsp:sp>
    <dsp:sp modelId="{45391841-175A-4F95-A422-529C02ED978E}">
      <dsp:nvSpPr>
        <dsp:cNvPr id="0" name=""/>
        <dsp:cNvSpPr/>
      </dsp:nvSpPr>
      <dsp:spPr>
        <a:xfrm rot="16200000">
          <a:off x="906090" y="1571981"/>
          <a:ext cx="3881437" cy="73747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lvl="0" algn="ctr" defTabSz="1911350">
            <a:lnSpc>
              <a:spcPct val="90000"/>
            </a:lnSpc>
            <a:spcBef>
              <a:spcPct val="0"/>
            </a:spcBef>
            <a:spcAft>
              <a:spcPct val="35000"/>
            </a:spcAft>
          </a:pPr>
          <a:r>
            <a:rPr lang="zh-CN" altLang="en-US" sz="4300" kern="1200" dirty="0" smtClean="0"/>
            <a:t>用户注册及登录</a:t>
          </a:r>
          <a:endParaRPr lang="zh-CN" altLang="en-US" sz="4300" kern="1200" dirty="0"/>
        </a:p>
      </dsp:txBody>
      <dsp:txXfrm>
        <a:off x="906090" y="1571981"/>
        <a:ext cx="3881437" cy="737473"/>
      </dsp:txXfrm>
    </dsp:sp>
    <dsp:sp modelId="{2CAA9886-4464-4D73-851E-AD44CCAE4FD5}">
      <dsp:nvSpPr>
        <dsp:cNvPr id="0" name=""/>
        <dsp:cNvSpPr/>
      </dsp:nvSpPr>
      <dsp:spPr>
        <a:xfrm>
          <a:off x="3699327" y="650140"/>
          <a:ext cx="2418911" cy="73747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用户注册</a:t>
          </a:r>
          <a:endParaRPr lang="zh-CN" altLang="en-US" sz="2300" kern="1200" dirty="0"/>
        </a:p>
      </dsp:txBody>
      <dsp:txXfrm>
        <a:off x="3699327" y="650140"/>
        <a:ext cx="2418911" cy="737473"/>
      </dsp:txXfrm>
    </dsp:sp>
    <dsp:sp modelId="{B8EAEF59-D3F6-40E5-9207-0E755D1F320A}">
      <dsp:nvSpPr>
        <dsp:cNvPr id="0" name=""/>
        <dsp:cNvSpPr/>
      </dsp:nvSpPr>
      <dsp:spPr>
        <a:xfrm>
          <a:off x="3699327" y="1571981"/>
          <a:ext cx="2418911" cy="73747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用户登录</a:t>
          </a:r>
          <a:endParaRPr lang="zh-CN" altLang="en-US" sz="2300" kern="1200" dirty="0"/>
        </a:p>
      </dsp:txBody>
      <dsp:txXfrm>
        <a:off x="3699327" y="1571981"/>
        <a:ext cx="2418911" cy="737473"/>
      </dsp:txXfrm>
    </dsp:sp>
    <dsp:sp modelId="{EA86D7BF-ABD9-4964-B544-1A9C17595395}">
      <dsp:nvSpPr>
        <dsp:cNvPr id="0" name=""/>
        <dsp:cNvSpPr/>
      </dsp:nvSpPr>
      <dsp:spPr>
        <a:xfrm>
          <a:off x="3699327" y="2493823"/>
          <a:ext cx="2418911" cy="73747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用户修改注册信息</a:t>
          </a:r>
          <a:endParaRPr lang="zh-CN" altLang="en-US" sz="2300" kern="1200" dirty="0"/>
        </a:p>
      </dsp:txBody>
      <dsp:txXfrm>
        <a:off x="3699327" y="2493823"/>
        <a:ext cx="2418911" cy="7374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AFAED3-F031-47FA-B4F6-F0D551CF4B46}">
      <dsp:nvSpPr>
        <dsp:cNvPr id="0" name=""/>
        <dsp:cNvSpPr/>
      </dsp:nvSpPr>
      <dsp:spPr>
        <a:xfrm>
          <a:off x="3202031" y="1964945"/>
          <a:ext cx="489821" cy="1400023"/>
        </a:xfrm>
        <a:custGeom>
          <a:avLst/>
          <a:gdLst/>
          <a:ahLst/>
          <a:cxnLst/>
          <a:rect l="0" t="0" r="0" b="0"/>
          <a:pathLst>
            <a:path>
              <a:moveTo>
                <a:pt x="0" y="0"/>
              </a:moveTo>
              <a:lnTo>
                <a:pt x="244910" y="0"/>
              </a:lnTo>
              <a:lnTo>
                <a:pt x="244910" y="1400023"/>
              </a:lnTo>
              <a:lnTo>
                <a:pt x="489821" y="140002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409860" y="2627875"/>
        <a:ext cx="74161" cy="74161"/>
      </dsp:txXfrm>
    </dsp:sp>
    <dsp:sp modelId="{221BCE94-F168-4F22-98AC-D2B3403F1BD7}">
      <dsp:nvSpPr>
        <dsp:cNvPr id="0" name=""/>
        <dsp:cNvSpPr/>
      </dsp:nvSpPr>
      <dsp:spPr>
        <a:xfrm>
          <a:off x="3202031" y="1964945"/>
          <a:ext cx="489821" cy="466674"/>
        </a:xfrm>
        <a:custGeom>
          <a:avLst/>
          <a:gdLst/>
          <a:ahLst/>
          <a:cxnLst/>
          <a:rect l="0" t="0" r="0" b="0"/>
          <a:pathLst>
            <a:path>
              <a:moveTo>
                <a:pt x="0" y="0"/>
              </a:moveTo>
              <a:lnTo>
                <a:pt x="244910" y="0"/>
              </a:lnTo>
              <a:lnTo>
                <a:pt x="244910" y="466674"/>
              </a:lnTo>
              <a:lnTo>
                <a:pt x="489821" y="46667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430028" y="2181368"/>
        <a:ext cx="33827" cy="33827"/>
      </dsp:txXfrm>
    </dsp:sp>
    <dsp:sp modelId="{4D3A54A1-F174-4EEF-A87D-467395B4C033}">
      <dsp:nvSpPr>
        <dsp:cNvPr id="0" name=""/>
        <dsp:cNvSpPr/>
      </dsp:nvSpPr>
      <dsp:spPr>
        <a:xfrm>
          <a:off x="3202031" y="1498270"/>
          <a:ext cx="489821" cy="466674"/>
        </a:xfrm>
        <a:custGeom>
          <a:avLst/>
          <a:gdLst/>
          <a:ahLst/>
          <a:cxnLst/>
          <a:rect l="0" t="0" r="0" b="0"/>
          <a:pathLst>
            <a:path>
              <a:moveTo>
                <a:pt x="0" y="466674"/>
              </a:moveTo>
              <a:lnTo>
                <a:pt x="244910" y="466674"/>
              </a:lnTo>
              <a:lnTo>
                <a:pt x="244910" y="0"/>
              </a:lnTo>
              <a:lnTo>
                <a:pt x="489821"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430028" y="1714694"/>
        <a:ext cx="33827" cy="33827"/>
      </dsp:txXfrm>
    </dsp:sp>
    <dsp:sp modelId="{185F244A-325D-4498-BBBE-1824C2DD407E}">
      <dsp:nvSpPr>
        <dsp:cNvPr id="0" name=""/>
        <dsp:cNvSpPr/>
      </dsp:nvSpPr>
      <dsp:spPr>
        <a:xfrm>
          <a:off x="3202031" y="564921"/>
          <a:ext cx="489821" cy="1400023"/>
        </a:xfrm>
        <a:custGeom>
          <a:avLst/>
          <a:gdLst/>
          <a:ahLst/>
          <a:cxnLst/>
          <a:rect l="0" t="0" r="0" b="0"/>
          <a:pathLst>
            <a:path>
              <a:moveTo>
                <a:pt x="0" y="1400023"/>
              </a:moveTo>
              <a:lnTo>
                <a:pt x="244910" y="1400023"/>
              </a:lnTo>
              <a:lnTo>
                <a:pt x="244910" y="0"/>
              </a:lnTo>
              <a:lnTo>
                <a:pt x="489821"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409860" y="1227852"/>
        <a:ext cx="74161" cy="74161"/>
      </dsp:txXfrm>
    </dsp:sp>
    <dsp:sp modelId="{1F865838-F473-4D1B-9BEA-46BF02192E62}">
      <dsp:nvSpPr>
        <dsp:cNvPr id="0" name=""/>
        <dsp:cNvSpPr/>
      </dsp:nvSpPr>
      <dsp:spPr>
        <a:xfrm rot="16200000">
          <a:off x="863746" y="1591605"/>
          <a:ext cx="3929890" cy="74667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zh-CN" altLang="en-US" sz="4400" kern="1200" dirty="0" smtClean="0"/>
            <a:t>商品查询</a:t>
          </a:r>
          <a:endParaRPr lang="zh-CN" altLang="en-US" sz="4400" kern="1200" dirty="0"/>
        </a:p>
      </dsp:txBody>
      <dsp:txXfrm>
        <a:off x="863746" y="1591605"/>
        <a:ext cx="3929890" cy="746679"/>
      </dsp:txXfrm>
    </dsp:sp>
    <dsp:sp modelId="{2ABECEE1-376D-4774-B87B-569DAC1A0F99}">
      <dsp:nvSpPr>
        <dsp:cNvPr id="0" name=""/>
        <dsp:cNvSpPr/>
      </dsp:nvSpPr>
      <dsp:spPr>
        <a:xfrm>
          <a:off x="3691852" y="191582"/>
          <a:ext cx="2449107" cy="74667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根据食谱类型查询</a:t>
          </a:r>
          <a:endParaRPr lang="zh-CN" altLang="en-US" sz="2300" kern="1200" dirty="0"/>
        </a:p>
      </dsp:txBody>
      <dsp:txXfrm>
        <a:off x="3691852" y="191582"/>
        <a:ext cx="2449107" cy="746679"/>
      </dsp:txXfrm>
    </dsp:sp>
    <dsp:sp modelId="{5EF36AC3-1B68-482C-95B1-6D7098EDD4CA}">
      <dsp:nvSpPr>
        <dsp:cNvPr id="0" name=""/>
        <dsp:cNvSpPr/>
      </dsp:nvSpPr>
      <dsp:spPr>
        <a:xfrm>
          <a:off x="3691852" y="1124931"/>
          <a:ext cx="2449107" cy="74667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根据价格查询</a:t>
          </a:r>
          <a:endParaRPr lang="zh-CN" altLang="en-US" sz="2300" kern="1200" dirty="0"/>
        </a:p>
      </dsp:txBody>
      <dsp:txXfrm>
        <a:off x="3691852" y="1124931"/>
        <a:ext cx="2449107" cy="746679"/>
      </dsp:txXfrm>
    </dsp:sp>
    <dsp:sp modelId="{1BB8086F-970E-4DA8-9493-862D12B9AB4A}">
      <dsp:nvSpPr>
        <dsp:cNvPr id="0" name=""/>
        <dsp:cNvSpPr/>
      </dsp:nvSpPr>
      <dsp:spPr>
        <a:xfrm>
          <a:off x="3691852" y="2058279"/>
          <a:ext cx="2449107" cy="74667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根据食品厂商查询</a:t>
          </a:r>
          <a:endParaRPr lang="zh-CN" altLang="en-US" sz="2300" kern="1200" dirty="0"/>
        </a:p>
      </dsp:txBody>
      <dsp:txXfrm>
        <a:off x="3691852" y="2058279"/>
        <a:ext cx="2449107" cy="746679"/>
      </dsp:txXfrm>
    </dsp:sp>
    <dsp:sp modelId="{2D0CBFAA-81E4-42C5-AA3D-BFFE4E15934A}">
      <dsp:nvSpPr>
        <dsp:cNvPr id="0" name=""/>
        <dsp:cNvSpPr/>
      </dsp:nvSpPr>
      <dsp:spPr>
        <a:xfrm>
          <a:off x="3691852" y="2991628"/>
          <a:ext cx="2449107" cy="74667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根据其他关键词查询</a:t>
          </a:r>
          <a:endParaRPr lang="zh-CN" altLang="en-US" sz="2300" kern="1200" dirty="0"/>
        </a:p>
      </dsp:txBody>
      <dsp:txXfrm>
        <a:off x="3691852" y="2991628"/>
        <a:ext cx="2449107" cy="7466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0F3BCE-BF4E-4DC6-8576-2324E46C1A9C}">
      <dsp:nvSpPr>
        <dsp:cNvPr id="0" name=""/>
        <dsp:cNvSpPr/>
      </dsp:nvSpPr>
      <dsp:spPr>
        <a:xfrm>
          <a:off x="3215545" y="1940718"/>
          <a:ext cx="483782" cy="1382761"/>
        </a:xfrm>
        <a:custGeom>
          <a:avLst/>
          <a:gdLst/>
          <a:ahLst/>
          <a:cxnLst/>
          <a:rect l="0" t="0" r="0" b="0"/>
          <a:pathLst>
            <a:path>
              <a:moveTo>
                <a:pt x="0" y="0"/>
              </a:moveTo>
              <a:lnTo>
                <a:pt x="241891" y="0"/>
              </a:lnTo>
              <a:lnTo>
                <a:pt x="241891" y="1382761"/>
              </a:lnTo>
              <a:lnTo>
                <a:pt x="483782" y="138276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420813" y="2595475"/>
        <a:ext cx="73247" cy="73247"/>
      </dsp:txXfrm>
    </dsp:sp>
    <dsp:sp modelId="{13C67224-DCBC-4594-85B8-2E354BAF8688}">
      <dsp:nvSpPr>
        <dsp:cNvPr id="0" name=""/>
        <dsp:cNvSpPr/>
      </dsp:nvSpPr>
      <dsp:spPr>
        <a:xfrm>
          <a:off x="3215545" y="1940718"/>
          <a:ext cx="483782" cy="460920"/>
        </a:xfrm>
        <a:custGeom>
          <a:avLst/>
          <a:gdLst/>
          <a:ahLst/>
          <a:cxnLst/>
          <a:rect l="0" t="0" r="0" b="0"/>
          <a:pathLst>
            <a:path>
              <a:moveTo>
                <a:pt x="0" y="0"/>
              </a:moveTo>
              <a:lnTo>
                <a:pt x="241891" y="0"/>
              </a:lnTo>
              <a:lnTo>
                <a:pt x="241891" y="460920"/>
              </a:lnTo>
              <a:lnTo>
                <a:pt x="483782" y="46092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440731" y="2154473"/>
        <a:ext cx="33410" cy="33410"/>
      </dsp:txXfrm>
    </dsp:sp>
    <dsp:sp modelId="{8DF17D81-2BDE-4FD8-B77C-AD6F31BE2B6C}">
      <dsp:nvSpPr>
        <dsp:cNvPr id="0" name=""/>
        <dsp:cNvSpPr/>
      </dsp:nvSpPr>
      <dsp:spPr>
        <a:xfrm>
          <a:off x="3215545" y="1479797"/>
          <a:ext cx="483782" cy="460920"/>
        </a:xfrm>
        <a:custGeom>
          <a:avLst/>
          <a:gdLst/>
          <a:ahLst/>
          <a:cxnLst/>
          <a:rect l="0" t="0" r="0" b="0"/>
          <a:pathLst>
            <a:path>
              <a:moveTo>
                <a:pt x="0" y="460920"/>
              </a:moveTo>
              <a:lnTo>
                <a:pt x="241891" y="460920"/>
              </a:lnTo>
              <a:lnTo>
                <a:pt x="241891" y="0"/>
              </a:lnTo>
              <a:lnTo>
                <a:pt x="483782"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440731" y="1693553"/>
        <a:ext cx="33410" cy="33410"/>
      </dsp:txXfrm>
    </dsp:sp>
    <dsp:sp modelId="{288989E5-F9F3-46D8-9323-9CEA350AB0B3}">
      <dsp:nvSpPr>
        <dsp:cNvPr id="0" name=""/>
        <dsp:cNvSpPr/>
      </dsp:nvSpPr>
      <dsp:spPr>
        <a:xfrm>
          <a:off x="3215545" y="557956"/>
          <a:ext cx="483782" cy="1382761"/>
        </a:xfrm>
        <a:custGeom>
          <a:avLst/>
          <a:gdLst/>
          <a:ahLst/>
          <a:cxnLst/>
          <a:rect l="0" t="0" r="0" b="0"/>
          <a:pathLst>
            <a:path>
              <a:moveTo>
                <a:pt x="0" y="1382761"/>
              </a:moveTo>
              <a:lnTo>
                <a:pt x="241891" y="1382761"/>
              </a:lnTo>
              <a:lnTo>
                <a:pt x="241891" y="0"/>
              </a:lnTo>
              <a:lnTo>
                <a:pt x="483782"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420813" y="1212713"/>
        <a:ext cx="73247" cy="73247"/>
      </dsp:txXfrm>
    </dsp:sp>
    <dsp:sp modelId="{540E08BB-702C-4DAC-AD28-0AA33B0DD854}">
      <dsp:nvSpPr>
        <dsp:cNvPr id="0" name=""/>
        <dsp:cNvSpPr/>
      </dsp:nvSpPr>
      <dsp:spPr>
        <a:xfrm rot="16200000">
          <a:off x="906090" y="1571981"/>
          <a:ext cx="3881437" cy="73747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lvl="0" algn="ctr" defTabSz="1911350">
            <a:lnSpc>
              <a:spcPct val="90000"/>
            </a:lnSpc>
            <a:spcBef>
              <a:spcPct val="0"/>
            </a:spcBef>
            <a:spcAft>
              <a:spcPct val="35000"/>
            </a:spcAft>
          </a:pPr>
          <a:r>
            <a:rPr lang="zh-CN" altLang="en-US" sz="4300" kern="1200" dirty="0" smtClean="0"/>
            <a:t>购物车</a:t>
          </a:r>
          <a:endParaRPr lang="zh-CN" altLang="en-US" sz="4300" kern="1200" dirty="0"/>
        </a:p>
      </dsp:txBody>
      <dsp:txXfrm>
        <a:off x="906090" y="1571981"/>
        <a:ext cx="3881437" cy="737473"/>
      </dsp:txXfrm>
    </dsp:sp>
    <dsp:sp modelId="{4EA696CD-A0D8-4B17-8DC0-8CF848D4965A}">
      <dsp:nvSpPr>
        <dsp:cNvPr id="0" name=""/>
        <dsp:cNvSpPr/>
      </dsp:nvSpPr>
      <dsp:spPr>
        <a:xfrm>
          <a:off x="3699327" y="189220"/>
          <a:ext cx="2418911" cy="73747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向购物车中添加商品</a:t>
          </a:r>
          <a:endParaRPr lang="zh-CN" altLang="en-US" sz="2300" kern="1200" dirty="0"/>
        </a:p>
      </dsp:txBody>
      <dsp:txXfrm>
        <a:off x="3699327" y="189220"/>
        <a:ext cx="2418911" cy="737473"/>
      </dsp:txXfrm>
    </dsp:sp>
    <dsp:sp modelId="{AF9B187F-A566-403F-A0B2-E9FE45398E6C}">
      <dsp:nvSpPr>
        <dsp:cNvPr id="0" name=""/>
        <dsp:cNvSpPr/>
      </dsp:nvSpPr>
      <dsp:spPr>
        <a:xfrm>
          <a:off x="3699327" y="1111061"/>
          <a:ext cx="2418911" cy="73747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从购物车中删除商品</a:t>
          </a:r>
          <a:endParaRPr lang="zh-CN" altLang="en-US" sz="2300" kern="1200" dirty="0"/>
        </a:p>
      </dsp:txBody>
      <dsp:txXfrm>
        <a:off x="3699327" y="1111061"/>
        <a:ext cx="2418911" cy="737473"/>
      </dsp:txXfrm>
    </dsp:sp>
    <dsp:sp modelId="{3A997186-B309-421F-9DB6-ADA1E086B82D}">
      <dsp:nvSpPr>
        <dsp:cNvPr id="0" name=""/>
        <dsp:cNvSpPr/>
      </dsp:nvSpPr>
      <dsp:spPr>
        <a:xfrm>
          <a:off x="3699327" y="2032902"/>
          <a:ext cx="2418911" cy="73747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生成订单</a:t>
          </a:r>
          <a:endParaRPr lang="zh-CN" altLang="en-US" sz="2300" kern="1200" dirty="0"/>
        </a:p>
      </dsp:txBody>
      <dsp:txXfrm>
        <a:off x="3699327" y="2032902"/>
        <a:ext cx="2418911" cy="737473"/>
      </dsp:txXfrm>
    </dsp:sp>
    <dsp:sp modelId="{8AE39A73-41BE-489F-AA6A-ED77543AC456}">
      <dsp:nvSpPr>
        <dsp:cNvPr id="0" name=""/>
        <dsp:cNvSpPr/>
      </dsp:nvSpPr>
      <dsp:spPr>
        <a:xfrm>
          <a:off x="3699327" y="2954743"/>
          <a:ext cx="2418911" cy="73747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查看订单明细</a:t>
          </a:r>
          <a:endParaRPr lang="zh-CN" altLang="en-US" sz="2300" kern="1200" dirty="0"/>
        </a:p>
      </dsp:txBody>
      <dsp:txXfrm>
        <a:off x="3699327" y="2954743"/>
        <a:ext cx="2418911" cy="7374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0F3BCE-BF4E-4DC6-8576-2324E46C1A9C}">
      <dsp:nvSpPr>
        <dsp:cNvPr id="0" name=""/>
        <dsp:cNvSpPr/>
      </dsp:nvSpPr>
      <dsp:spPr>
        <a:xfrm>
          <a:off x="3215545" y="1940718"/>
          <a:ext cx="483782" cy="1382761"/>
        </a:xfrm>
        <a:custGeom>
          <a:avLst/>
          <a:gdLst/>
          <a:ahLst/>
          <a:cxnLst/>
          <a:rect l="0" t="0" r="0" b="0"/>
          <a:pathLst>
            <a:path>
              <a:moveTo>
                <a:pt x="0" y="0"/>
              </a:moveTo>
              <a:lnTo>
                <a:pt x="241891" y="0"/>
              </a:lnTo>
              <a:lnTo>
                <a:pt x="241891" y="1382761"/>
              </a:lnTo>
              <a:lnTo>
                <a:pt x="483782" y="138276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420813" y="2595475"/>
        <a:ext cx="73247" cy="73247"/>
      </dsp:txXfrm>
    </dsp:sp>
    <dsp:sp modelId="{13C67224-DCBC-4594-85B8-2E354BAF8688}">
      <dsp:nvSpPr>
        <dsp:cNvPr id="0" name=""/>
        <dsp:cNvSpPr/>
      </dsp:nvSpPr>
      <dsp:spPr>
        <a:xfrm>
          <a:off x="3215545" y="1940718"/>
          <a:ext cx="483782" cy="460920"/>
        </a:xfrm>
        <a:custGeom>
          <a:avLst/>
          <a:gdLst/>
          <a:ahLst/>
          <a:cxnLst/>
          <a:rect l="0" t="0" r="0" b="0"/>
          <a:pathLst>
            <a:path>
              <a:moveTo>
                <a:pt x="0" y="0"/>
              </a:moveTo>
              <a:lnTo>
                <a:pt x="241891" y="0"/>
              </a:lnTo>
              <a:lnTo>
                <a:pt x="241891" y="460920"/>
              </a:lnTo>
              <a:lnTo>
                <a:pt x="483782" y="46092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440731" y="2154473"/>
        <a:ext cx="33410" cy="33410"/>
      </dsp:txXfrm>
    </dsp:sp>
    <dsp:sp modelId="{8DF17D81-2BDE-4FD8-B77C-AD6F31BE2B6C}">
      <dsp:nvSpPr>
        <dsp:cNvPr id="0" name=""/>
        <dsp:cNvSpPr/>
      </dsp:nvSpPr>
      <dsp:spPr>
        <a:xfrm>
          <a:off x="3215545" y="1479797"/>
          <a:ext cx="483782" cy="460920"/>
        </a:xfrm>
        <a:custGeom>
          <a:avLst/>
          <a:gdLst/>
          <a:ahLst/>
          <a:cxnLst/>
          <a:rect l="0" t="0" r="0" b="0"/>
          <a:pathLst>
            <a:path>
              <a:moveTo>
                <a:pt x="0" y="460920"/>
              </a:moveTo>
              <a:lnTo>
                <a:pt x="241891" y="460920"/>
              </a:lnTo>
              <a:lnTo>
                <a:pt x="241891" y="0"/>
              </a:lnTo>
              <a:lnTo>
                <a:pt x="483782"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440731" y="1693553"/>
        <a:ext cx="33410" cy="33410"/>
      </dsp:txXfrm>
    </dsp:sp>
    <dsp:sp modelId="{288989E5-F9F3-46D8-9323-9CEA350AB0B3}">
      <dsp:nvSpPr>
        <dsp:cNvPr id="0" name=""/>
        <dsp:cNvSpPr/>
      </dsp:nvSpPr>
      <dsp:spPr>
        <a:xfrm>
          <a:off x="3215545" y="557956"/>
          <a:ext cx="483782" cy="1382761"/>
        </a:xfrm>
        <a:custGeom>
          <a:avLst/>
          <a:gdLst/>
          <a:ahLst/>
          <a:cxnLst/>
          <a:rect l="0" t="0" r="0" b="0"/>
          <a:pathLst>
            <a:path>
              <a:moveTo>
                <a:pt x="0" y="1382761"/>
              </a:moveTo>
              <a:lnTo>
                <a:pt x="241891" y="1382761"/>
              </a:lnTo>
              <a:lnTo>
                <a:pt x="241891" y="0"/>
              </a:lnTo>
              <a:lnTo>
                <a:pt x="483782"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420813" y="1212713"/>
        <a:ext cx="73247" cy="73247"/>
      </dsp:txXfrm>
    </dsp:sp>
    <dsp:sp modelId="{540E08BB-702C-4DAC-AD28-0AA33B0DD854}">
      <dsp:nvSpPr>
        <dsp:cNvPr id="0" name=""/>
        <dsp:cNvSpPr/>
      </dsp:nvSpPr>
      <dsp:spPr>
        <a:xfrm rot="16200000">
          <a:off x="906090" y="1571981"/>
          <a:ext cx="3881437" cy="73747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lvl="0" algn="ctr" defTabSz="1911350">
            <a:lnSpc>
              <a:spcPct val="90000"/>
            </a:lnSpc>
            <a:spcBef>
              <a:spcPct val="0"/>
            </a:spcBef>
            <a:spcAft>
              <a:spcPct val="35000"/>
            </a:spcAft>
          </a:pPr>
          <a:r>
            <a:rPr lang="zh-CN" altLang="en-US" sz="4300" kern="1200" dirty="0" smtClean="0"/>
            <a:t>系统管理员管理</a:t>
          </a:r>
          <a:endParaRPr lang="zh-CN" altLang="en-US" sz="4300" kern="1200" dirty="0"/>
        </a:p>
      </dsp:txBody>
      <dsp:txXfrm>
        <a:off x="906090" y="1571981"/>
        <a:ext cx="3881437" cy="737473"/>
      </dsp:txXfrm>
    </dsp:sp>
    <dsp:sp modelId="{4EA696CD-A0D8-4B17-8DC0-8CF848D4965A}">
      <dsp:nvSpPr>
        <dsp:cNvPr id="0" name=""/>
        <dsp:cNvSpPr/>
      </dsp:nvSpPr>
      <dsp:spPr>
        <a:xfrm>
          <a:off x="3699327" y="189220"/>
          <a:ext cx="2418911" cy="73747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lvl="0" algn="ctr" defTabSz="1911350">
            <a:lnSpc>
              <a:spcPct val="90000"/>
            </a:lnSpc>
            <a:spcBef>
              <a:spcPct val="0"/>
            </a:spcBef>
            <a:spcAft>
              <a:spcPct val="35000"/>
            </a:spcAft>
          </a:pPr>
          <a:r>
            <a:rPr lang="zh-CN" altLang="en-US" sz="4300" kern="1200" dirty="0" smtClean="0"/>
            <a:t>商品管理</a:t>
          </a:r>
          <a:endParaRPr lang="zh-CN" altLang="en-US" sz="4300" kern="1200" dirty="0"/>
        </a:p>
      </dsp:txBody>
      <dsp:txXfrm>
        <a:off x="3699327" y="189220"/>
        <a:ext cx="2418911" cy="737473"/>
      </dsp:txXfrm>
    </dsp:sp>
    <dsp:sp modelId="{AF9B187F-A566-403F-A0B2-E9FE45398E6C}">
      <dsp:nvSpPr>
        <dsp:cNvPr id="0" name=""/>
        <dsp:cNvSpPr/>
      </dsp:nvSpPr>
      <dsp:spPr>
        <a:xfrm>
          <a:off x="3699327" y="1111061"/>
          <a:ext cx="2418911" cy="73747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lvl="0" algn="ctr" defTabSz="1911350">
            <a:lnSpc>
              <a:spcPct val="90000"/>
            </a:lnSpc>
            <a:spcBef>
              <a:spcPct val="0"/>
            </a:spcBef>
            <a:spcAft>
              <a:spcPct val="35000"/>
            </a:spcAft>
          </a:pPr>
          <a:r>
            <a:rPr lang="zh-CN" altLang="en-US" sz="4300" kern="1200" dirty="0" smtClean="0"/>
            <a:t>订单管理</a:t>
          </a:r>
          <a:endParaRPr lang="zh-CN" altLang="en-US" sz="4300" kern="1200" dirty="0"/>
        </a:p>
      </dsp:txBody>
      <dsp:txXfrm>
        <a:off x="3699327" y="1111061"/>
        <a:ext cx="2418911" cy="737473"/>
      </dsp:txXfrm>
    </dsp:sp>
    <dsp:sp modelId="{3A997186-B309-421F-9DB6-ADA1E086B82D}">
      <dsp:nvSpPr>
        <dsp:cNvPr id="0" name=""/>
        <dsp:cNvSpPr/>
      </dsp:nvSpPr>
      <dsp:spPr>
        <a:xfrm>
          <a:off x="3699327" y="2032902"/>
          <a:ext cx="2418911" cy="73747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lvl="0" algn="ctr" defTabSz="1911350">
            <a:lnSpc>
              <a:spcPct val="90000"/>
            </a:lnSpc>
            <a:spcBef>
              <a:spcPct val="0"/>
            </a:spcBef>
            <a:spcAft>
              <a:spcPct val="35000"/>
            </a:spcAft>
          </a:pPr>
          <a:r>
            <a:rPr lang="zh-CN" altLang="en-US" sz="4300" kern="1200" dirty="0" smtClean="0"/>
            <a:t>用户管理</a:t>
          </a:r>
          <a:endParaRPr lang="zh-CN" altLang="en-US" sz="4300" kern="1200" dirty="0"/>
        </a:p>
      </dsp:txBody>
      <dsp:txXfrm>
        <a:off x="3699327" y="2032902"/>
        <a:ext cx="2418911" cy="737473"/>
      </dsp:txXfrm>
    </dsp:sp>
    <dsp:sp modelId="{8AE39A73-41BE-489F-AA6A-ED77543AC456}">
      <dsp:nvSpPr>
        <dsp:cNvPr id="0" name=""/>
        <dsp:cNvSpPr/>
      </dsp:nvSpPr>
      <dsp:spPr>
        <a:xfrm>
          <a:off x="3699327" y="2954743"/>
          <a:ext cx="2418911" cy="73747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lvl="0" algn="ctr" defTabSz="1911350">
            <a:lnSpc>
              <a:spcPct val="90000"/>
            </a:lnSpc>
            <a:spcBef>
              <a:spcPct val="0"/>
            </a:spcBef>
            <a:spcAft>
              <a:spcPct val="35000"/>
            </a:spcAft>
          </a:pPr>
          <a:r>
            <a:rPr lang="zh-CN" altLang="en-US" sz="4300" kern="1200" dirty="0" smtClean="0"/>
            <a:t>厂商管理</a:t>
          </a:r>
          <a:endParaRPr lang="zh-CN" altLang="en-US" sz="4300" kern="1200" dirty="0"/>
        </a:p>
      </dsp:txBody>
      <dsp:txXfrm>
        <a:off x="3699327" y="2954743"/>
        <a:ext cx="2418911" cy="737473"/>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2016/6/14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179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2016/6/14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571997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2016/6/14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167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2016/6/14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32393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2016/6/14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19609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2016/6/14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1086276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2016/6/14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558693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2016/6/14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73055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2016/6/14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281370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2016/6/14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890967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997B5FA-0921-464F-AAE1-844C04324D75}" type="datetimeFigureOut">
              <a:rPr lang="zh-CN" altLang="en-US" smtClean="0"/>
              <a:t>2016/6/14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43727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t>2016/6/14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454473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997B5FA-0921-464F-AAE1-844C04324D75}" type="datetimeFigureOut">
              <a:rPr lang="zh-CN" altLang="en-US" smtClean="0"/>
              <a:t>2016/6/14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598201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7B5FA-0921-464F-AAE1-844C04324D75}" type="datetimeFigureOut">
              <a:rPr lang="zh-CN" altLang="en-US" smtClean="0"/>
              <a:t>2016/6/14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584253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2016/6/14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748354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5" name="Date Placeholder 4"/>
          <p:cNvSpPr>
            <a:spLocks noGrp="1"/>
          </p:cNvSpPr>
          <p:nvPr>
            <p:ph type="dt" sz="half" idx="10"/>
          </p:nvPr>
        </p:nvSpPr>
        <p:spPr/>
        <p:txBody>
          <a:bodyPr/>
          <a:lstStyle/>
          <a:p>
            <a:fld id="{D997B5FA-0921-464F-AAE1-844C04324D75}" type="datetimeFigureOut">
              <a:rPr lang="zh-CN" altLang="en-US" smtClean="0"/>
              <a:t>2016/6/14</a:t>
            </a:fld>
            <a:endParaRPr lang="zh-CN" altLang="en-US"/>
          </a:p>
        </p:txBody>
      </p:sp>
    </p:spTree>
    <p:extLst>
      <p:ext uri="{BB962C8B-B14F-4D97-AF65-F5344CB8AC3E}">
        <p14:creationId xmlns:p14="http://schemas.microsoft.com/office/powerpoint/2010/main" val="96975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997B5FA-0921-464F-AAE1-844C04324D75}" type="datetimeFigureOut">
              <a:rPr lang="zh-CN" altLang="en-US" smtClean="0"/>
              <a:t>2016/6/14</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87955602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41381" y="1593165"/>
            <a:ext cx="9298308" cy="1646302"/>
          </a:xfrm>
        </p:spPr>
        <p:txBody>
          <a:bodyPr/>
          <a:lstStyle/>
          <a:p>
            <a:pPr algn="ctr"/>
            <a:r>
              <a:rPr lang="zh-CN" altLang="en-US" dirty="0" smtClean="0"/>
              <a:t>基于</a:t>
            </a:r>
            <a:r>
              <a:rPr lang="en-US" altLang="zh-CN" dirty="0" err="1" smtClean="0"/>
              <a:t>JSP+JavaBean</a:t>
            </a:r>
            <a:r>
              <a:rPr lang="zh-CN" altLang="en-US" dirty="0" smtClean="0"/>
              <a:t>的</a:t>
            </a:r>
            <a:r>
              <a:rPr lang="en-US" altLang="zh-CN" dirty="0" smtClean="0"/>
              <a:t/>
            </a:r>
            <a:br>
              <a:rPr lang="en-US" altLang="zh-CN" dirty="0" smtClean="0"/>
            </a:br>
            <a:r>
              <a:rPr lang="zh-CN" altLang="en-US" dirty="0" smtClean="0"/>
              <a:t>网上订餐</a:t>
            </a:r>
            <a:endParaRPr lang="zh-CN" altLang="en-US" dirty="0"/>
          </a:p>
        </p:txBody>
      </p:sp>
      <p:sp>
        <p:nvSpPr>
          <p:cNvPr id="3" name="副标题 2"/>
          <p:cNvSpPr>
            <a:spLocks noGrp="1"/>
          </p:cNvSpPr>
          <p:nvPr>
            <p:ph type="subTitle" idx="1"/>
          </p:nvPr>
        </p:nvSpPr>
        <p:spPr/>
        <p:txBody>
          <a:bodyPr>
            <a:normAutofit/>
          </a:bodyPr>
          <a:lstStyle/>
          <a:p>
            <a:r>
              <a:rPr lang="zh-CN" altLang="en-US" dirty="0" smtClean="0"/>
              <a:t>班级：</a:t>
            </a:r>
            <a:r>
              <a:rPr lang="en-US" altLang="zh-CN" dirty="0" smtClean="0"/>
              <a:t>131301102</a:t>
            </a:r>
          </a:p>
          <a:p>
            <a:r>
              <a:rPr lang="zh-CN" altLang="en-US" dirty="0" smtClean="0"/>
              <a:t>演讲者</a:t>
            </a:r>
            <a:r>
              <a:rPr lang="zh-CN" altLang="en-US" dirty="0" smtClean="0"/>
              <a:t>：</a:t>
            </a:r>
            <a:r>
              <a:rPr lang="zh-CN" altLang="en-US" dirty="0" smtClean="0"/>
              <a:t>张</a:t>
            </a:r>
            <a:r>
              <a:rPr lang="zh-CN" altLang="en-US" dirty="0" smtClean="0"/>
              <a:t>瑞涛</a:t>
            </a:r>
            <a:endParaRPr lang="en-US" altLang="zh-CN" dirty="0" smtClean="0"/>
          </a:p>
        </p:txBody>
      </p:sp>
    </p:spTree>
    <p:extLst>
      <p:ext uri="{BB962C8B-B14F-4D97-AF65-F5344CB8AC3E}">
        <p14:creationId xmlns:p14="http://schemas.microsoft.com/office/powerpoint/2010/main" val="114328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数据库设计</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8605" y="1326524"/>
            <a:ext cx="8546308" cy="4715501"/>
          </a:xfrm>
        </p:spPr>
      </p:pic>
    </p:spTree>
    <p:extLst>
      <p:ext uri="{BB962C8B-B14F-4D97-AF65-F5344CB8AC3E}">
        <p14:creationId xmlns:p14="http://schemas.microsoft.com/office/powerpoint/2010/main" val="3778186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系统流程及模块划分</a:t>
            </a:r>
            <a:endParaRPr lang="zh-CN" altLang="en-US" dirty="0"/>
          </a:p>
        </p:txBody>
      </p:sp>
      <p:sp>
        <p:nvSpPr>
          <p:cNvPr id="3" name="内容占位符 2"/>
          <p:cNvSpPr>
            <a:spLocks noGrp="1"/>
          </p:cNvSpPr>
          <p:nvPr>
            <p:ph idx="1"/>
          </p:nvPr>
        </p:nvSpPr>
        <p:spPr>
          <a:xfrm>
            <a:off x="677334" y="1503767"/>
            <a:ext cx="8596668" cy="4330363"/>
          </a:xfrm>
        </p:spPr>
        <p:txBody>
          <a:bodyPr>
            <a:noAutofit/>
          </a:bodyPr>
          <a:lstStyle/>
          <a:p>
            <a:r>
              <a:rPr lang="zh-CN" altLang="en-US" sz="2800" dirty="0" smtClean="0"/>
              <a:t>用户登录模块：负责验证系统中用户的登录信息</a:t>
            </a:r>
            <a:endParaRPr lang="en-US" altLang="zh-CN" sz="2800" dirty="0" smtClean="0"/>
          </a:p>
          <a:p>
            <a:r>
              <a:rPr lang="zh-CN" altLang="en-US" sz="2800" dirty="0" smtClean="0"/>
              <a:t>商品查询模块：负责根据用户输入的各种条件快速查找符合用户要求的鲜花商品</a:t>
            </a:r>
            <a:endParaRPr lang="en-US" altLang="zh-CN" sz="2800" dirty="0" smtClean="0"/>
          </a:p>
          <a:p>
            <a:r>
              <a:rPr lang="zh-CN" altLang="en-US" sz="2800" dirty="0"/>
              <a:t>购物</a:t>
            </a:r>
            <a:r>
              <a:rPr lang="zh-CN" altLang="en-US" sz="2800" dirty="0" smtClean="0"/>
              <a:t>车模块：负责记录并保存用户选购的商品信息，然后生成订单</a:t>
            </a:r>
            <a:endParaRPr lang="en-US" altLang="zh-CN" sz="2800" dirty="0" smtClean="0"/>
          </a:p>
          <a:p>
            <a:r>
              <a:rPr lang="zh-CN" altLang="en-US" sz="2800" dirty="0" smtClean="0"/>
              <a:t>用户留言模块：负责接收并记录用户的留言信息</a:t>
            </a:r>
            <a:endParaRPr lang="en-US" altLang="zh-CN" sz="2800" dirty="0" smtClean="0"/>
          </a:p>
          <a:p>
            <a:r>
              <a:rPr lang="zh-CN" altLang="en-US" sz="2800" dirty="0" smtClean="0"/>
              <a:t>管理员管理模块：负责商品、订单、用户和厂商信息的添加、修改和删除等维护操作</a:t>
            </a:r>
            <a:endParaRPr lang="zh-CN" altLang="en-US" sz="2800" dirty="0"/>
          </a:p>
        </p:txBody>
      </p:sp>
    </p:spTree>
    <p:extLst>
      <p:ext uri="{BB962C8B-B14F-4D97-AF65-F5344CB8AC3E}">
        <p14:creationId xmlns:p14="http://schemas.microsoft.com/office/powerpoint/2010/main" val="3415432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系统的详细设计与实现</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168" y="2160588"/>
            <a:ext cx="6903701" cy="3881437"/>
          </a:xfrm>
        </p:spPr>
      </p:pic>
      <p:sp>
        <p:nvSpPr>
          <p:cNvPr id="5" name="文本框 4"/>
          <p:cNvSpPr txBox="1"/>
          <p:nvPr/>
        </p:nvSpPr>
        <p:spPr>
          <a:xfrm>
            <a:off x="1524168" y="1583829"/>
            <a:ext cx="1862976" cy="461665"/>
          </a:xfrm>
          <a:prstGeom prst="rect">
            <a:avLst/>
          </a:prstGeom>
          <a:noFill/>
        </p:spPr>
        <p:txBody>
          <a:bodyPr wrap="square" rtlCol="0">
            <a:spAutoFit/>
          </a:bodyPr>
          <a:lstStyle/>
          <a:p>
            <a:r>
              <a:rPr lang="zh-CN" altLang="en-US" sz="2400" dirty="0" smtClean="0"/>
              <a:t>首页</a:t>
            </a:r>
            <a:endParaRPr lang="zh-CN" altLang="en-US" sz="2400" dirty="0"/>
          </a:p>
        </p:txBody>
      </p:sp>
    </p:spTree>
    <p:extLst>
      <p:ext uri="{BB962C8B-B14F-4D97-AF65-F5344CB8AC3E}">
        <p14:creationId xmlns:p14="http://schemas.microsoft.com/office/powerpoint/2010/main" val="2530083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系统的详细设计与实现</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168" y="2160588"/>
            <a:ext cx="6903701" cy="3881437"/>
          </a:xfrm>
        </p:spPr>
      </p:pic>
      <p:sp>
        <p:nvSpPr>
          <p:cNvPr id="5" name="文本框 4"/>
          <p:cNvSpPr txBox="1"/>
          <p:nvPr/>
        </p:nvSpPr>
        <p:spPr>
          <a:xfrm>
            <a:off x="1524168" y="1583829"/>
            <a:ext cx="1862976" cy="461665"/>
          </a:xfrm>
          <a:prstGeom prst="rect">
            <a:avLst/>
          </a:prstGeom>
          <a:noFill/>
        </p:spPr>
        <p:txBody>
          <a:bodyPr wrap="square" rtlCol="0">
            <a:spAutoFit/>
          </a:bodyPr>
          <a:lstStyle/>
          <a:p>
            <a:r>
              <a:rPr lang="zh-CN" altLang="en-US" sz="2400" dirty="0" smtClean="0"/>
              <a:t>首页</a:t>
            </a:r>
            <a:endParaRPr lang="zh-CN" altLang="en-US" sz="2400" dirty="0"/>
          </a:p>
        </p:txBody>
      </p:sp>
    </p:spTree>
    <p:extLst>
      <p:ext uri="{BB962C8B-B14F-4D97-AF65-F5344CB8AC3E}">
        <p14:creationId xmlns:p14="http://schemas.microsoft.com/office/powerpoint/2010/main" val="1096728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系统的详细设计与实现</a:t>
            </a:r>
            <a:endParaRPr lang="zh-CN" altLang="en-US" dirty="0"/>
          </a:p>
        </p:txBody>
      </p:sp>
      <p:pic>
        <p:nvPicPr>
          <p:cNvPr id="10" name="内容占位符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690" y="1760557"/>
            <a:ext cx="8596312" cy="726449"/>
          </a:xfr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3081357"/>
            <a:ext cx="7783011" cy="1352739"/>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34" y="5028447"/>
            <a:ext cx="10012172" cy="543001"/>
          </a:xfrm>
          <a:prstGeom prst="rect">
            <a:avLst/>
          </a:prstGeom>
        </p:spPr>
      </p:pic>
      <p:sp>
        <p:nvSpPr>
          <p:cNvPr id="13" name="文本框 12"/>
          <p:cNvSpPr txBox="1"/>
          <p:nvPr/>
        </p:nvSpPr>
        <p:spPr>
          <a:xfrm>
            <a:off x="677334" y="1348971"/>
            <a:ext cx="1862976" cy="461665"/>
          </a:xfrm>
          <a:prstGeom prst="rect">
            <a:avLst/>
          </a:prstGeom>
          <a:noFill/>
        </p:spPr>
        <p:txBody>
          <a:bodyPr wrap="square" rtlCol="0">
            <a:spAutoFit/>
          </a:bodyPr>
          <a:lstStyle/>
          <a:p>
            <a:r>
              <a:rPr lang="zh-CN" altLang="en-US" sz="2400" dirty="0"/>
              <a:t>登录</a:t>
            </a:r>
          </a:p>
        </p:txBody>
      </p:sp>
    </p:spTree>
    <p:extLst>
      <p:ext uri="{BB962C8B-B14F-4D97-AF65-F5344CB8AC3E}">
        <p14:creationId xmlns:p14="http://schemas.microsoft.com/office/powerpoint/2010/main" val="1910532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系统的详细设计与实现</a:t>
            </a:r>
          </a:p>
        </p:txBody>
      </p:sp>
      <p:pic>
        <p:nvPicPr>
          <p:cNvPr id="4"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4300" y="2160588"/>
            <a:ext cx="6323438" cy="3881437"/>
          </a:xfrm>
        </p:spPr>
      </p:pic>
      <p:sp>
        <p:nvSpPr>
          <p:cNvPr id="6" name="文本框 5"/>
          <p:cNvSpPr txBox="1"/>
          <p:nvPr/>
        </p:nvSpPr>
        <p:spPr>
          <a:xfrm>
            <a:off x="677334" y="1352997"/>
            <a:ext cx="1862976" cy="461665"/>
          </a:xfrm>
          <a:prstGeom prst="rect">
            <a:avLst/>
          </a:prstGeom>
          <a:noFill/>
        </p:spPr>
        <p:txBody>
          <a:bodyPr wrap="square" rtlCol="0">
            <a:spAutoFit/>
          </a:bodyPr>
          <a:lstStyle/>
          <a:p>
            <a:r>
              <a:rPr lang="zh-CN" altLang="en-US" sz="2400" dirty="0"/>
              <a:t>注册</a:t>
            </a:r>
          </a:p>
        </p:txBody>
      </p:sp>
    </p:spTree>
    <p:extLst>
      <p:ext uri="{BB962C8B-B14F-4D97-AF65-F5344CB8AC3E}">
        <p14:creationId xmlns:p14="http://schemas.microsoft.com/office/powerpoint/2010/main" val="1810101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系统的详细设计与实现</a:t>
            </a:r>
          </a:p>
        </p:txBody>
      </p:sp>
      <p:sp>
        <p:nvSpPr>
          <p:cNvPr id="3" name="内容占位符 2"/>
          <p:cNvSpPr>
            <a:spLocks noGrp="1"/>
          </p:cNvSpPr>
          <p:nvPr>
            <p:ph idx="1"/>
          </p:nvPr>
        </p:nvSpPr>
        <p:spPr/>
        <p:txBody>
          <a:bodyPr>
            <a:normAutofit/>
          </a:bodyPr>
          <a:lstStyle/>
          <a:p>
            <a:r>
              <a:rPr lang="en-US" altLang="zh-CN" sz="6600" dirty="0" smtClean="0"/>
              <a:t>……</a:t>
            </a:r>
            <a:endParaRPr lang="zh-CN" altLang="en-US" sz="6600" dirty="0"/>
          </a:p>
        </p:txBody>
      </p:sp>
    </p:spTree>
    <p:extLst>
      <p:ext uri="{BB962C8B-B14F-4D97-AF65-F5344CB8AC3E}">
        <p14:creationId xmlns:p14="http://schemas.microsoft.com/office/powerpoint/2010/main" val="3076331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3572713" y="2967335"/>
            <a:ext cx="5046574" cy="1446550"/>
          </a:xfrm>
          <a:prstGeom prst="rect">
            <a:avLst/>
          </a:prstGeom>
          <a:noFill/>
        </p:spPr>
        <p:txBody>
          <a:bodyPr wrap="none" lIns="91440" tIns="45720" rIns="91440" bIns="45720">
            <a:spAutoFit/>
          </a:bodyPr>
          <a:lstStyle/>
          <a:p>
            <a:pPr algn="ctr"/>
            <a:r>
              <a:rPr lang="en-US" altLang="zh-CN" sz="8800" b="1" dirty="0" smtClean="0">
                <a:ln w="22225">
                  <a:solidFill>
                    <a:schemeClr val="accent2"/>
                  </a:solidFill>
                  <a:prstDash val="solid"/>
                </a:ln>
                <a:solidFill>
                  <a:schemeClr val="accent2">
                    <a:lumMod val="40000"/>
                    <a:lumOff val="60000"/>
                  </a:schemeClr>
                </a:solidFill>
              </a:rPr>
              <a:t>Thanks</a:t>
            </a:r>
            <a:r>
              <a:rPr lang="zh-CN" altLang="en-US" sz="8800" b="1" dirty="0" smtClean="0">
                <a:ln w="22225">
                  <a:solidFill>
                    <a:schemeClr val="accent2"/>
                  </a:solidFill>
                  <a:prstDash val="solid"/>
                </a:ln>
                <a:solidFill>
                  <a:schemeClr val="accent2">
                    <a:lumMod val="40000"/>
                    <a:lumOff val="60000"/>
                  </a:schemeClr>
                </a:solidFill>
              </a:rPr>
              <a:t>！</a:t>
            </a:r>
            <a:endParaRPr lang="zh-CN" altLang="en-US" sz="88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598746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课题开发背景与研究意义</a:t>
            </a:r>
            <a:endParaRPr lang="zh-CN" altLang="en-US" dirty="0"/>
          </a:p>
        </p:txBody>
      </p:sp>
      <p:sp>
        <p:nvSpPr>
          <p:cNvPr id="3" name="内容占位符 2"/>
          <p:cNvSpPr>
            <a:spLocks noGrp="1"/>
          </p:cNvSpPr>
          <p:nvPr>
            <p:ph idx="1"/>
          </p:nvPr>
        </p:nvSpPr>
        <p:spPr>
          <a:xfrm>
            <a:off x="677334" y="1197735"/>
            <a:ext cx="8596668" cy="4843628"/>
          </a:xfrm>
        </p:spPr>
        <p:txBody>
          <a:bodyPr>
            <a:normAutofit/>
          </a:bodyPr>
          <a:lstStyle/>
          <a:p>
            <a:pPr marL="0" indent="0">
              <a:buNone/>
            </a:pPr>
            <a:endParaRPr lang="en-US" altLang="zh-CN" sz="2400" dirty="0"/>
          </a:p>
          <a:p>
            <a:r>
              <a:rPr lang="zh-CN" altLang="en-US" sz="4000" dirty="0" smtClean="0"/>
              <a:t>全球网络化，科技在突飞猛进。</a:t>
            </a:r>
            <a:endParaRPr lang="en-US" altLang="zh-CN" sz="4000" dirty="0" smtClean="0"/>
          </a:p>
          <a:p>
            <a:r>
              <a:rPr lang="zh-CN" altLang="en-US" sz="4000" dirty="0" smtClean="0"/>
              <a:t>网络餐饮业在电子商务中的发展也已是如日中天。</a:t>
            </a:r>
            <a:endParaRPr lang="en-US" altLang="zh-CN" sz="4000" dirty="0" smtClean="0"/>
          </a:p>
          <a:p>
            <a:r>
              <a:rPr lang="zh-CN" altLang="en-US" sz="4000" dirty="0" smtClean="0"/>
              <a:t>使我们对相关</a:t>
            </a:r>
            <a:r>
              <a:rPr lang="en-US" altLang="zh-CN" sz="4000" dirty="0" smtClean="0"/>
              <a:t>j2ee</a:t>
            </a:r>
            <a:r>
              <a:rPr lang="zh-CN" altLang="en-US" sz="4000" dirty="0" smtClean="0"/>
              <a:t>知识加深了解。</a:t>
            </a:r>
            <a:endParaRPr lang="en-US" altLang="zh-CN" sz="4000" dirty="0" smtClean="0"/>
          </a:p>
          <a:p>
            <a:endParaRPr lang="zh-CN" altLang="en-US" dirty="0"/>
          </a:p>
        </p:txBody>
      </p:sp>
    </p:spTree>
    <p:extLst>
      <p:ext uri="{BB962C8B-B14F-4D97-AF65-F5344CB8AC3E}">
        <p14:creationId xmlns:p14="http://schemas.microsoft.com/office/powerpoint/2010/main" val="343196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需求分析</a:t>
            </a:r>
            <a:endParaRPr lang="zh-CN" altLang="en-US" dirty="0"/>
          </a:p>
        </p:txBody>
      </p:sp>
      <p:sp>
        <p:nvSpPr>
          <p:cNvPr id="3" name="内容占位符 2"/>
          <p:cNvSpPr>
            <a:spLocks noGrp="1"/>
          </p:cNvSpPr>
          <p:nvPr>
            <p:ph idx="1"/>
          </p:nvPr>
        </p:nvSpPr>
        <p:spPr>
          <a:xfrm>
            <a:off x="677334" y="1606797"/>
            <a:ext cx="8596668" cy="3880773"/>
          </a:xfrm>
        </p:spPr>
        <p:txBody>
          <a:bodyPr>
            <a:noAutofit/>
          </a:bodyPr>
          <a:lstStyle/>
          <a:p>
            <a:r>
              <a:rPr lang="zh-CN" altLang="en-US" sz="3200" dirty="0" smtClean="0"/>
              <a:t>随着网络技术的发展和普及，方便、快捷、个性化的网上订餐早已成为人们生活中必不可少的一部分。</a:t>
            </a:r>
            <a:endParaRPr lang="en-US" altLang="zh-CN" sz="3200" dirty="0" smtClean="0"/>
          </a:p>
          <a:p>
            <a:r>
              <a:rPr lang="zh-CN" altLang="en-US" sz="3200" dirty="0" smtClean="0"/>
              <a:t>本系统的设计目的是为了满足消费者只要通过互联网就可以足不出户的订购自己喜欢的菜品，改变传统商业交易，在互联网上进行交易，实现网上购买菜品。</a:t>
            </a:r>
            <a:endParaRPr lang="en-US" altLang="zh-CN" sz="3200" dirty="0" smtClean="0"/>
          </a:p>
          <a:p>
            <a:pPr marL="0" indent="0">
              <a:buNone/>
            </a:pPr>
            <a:r>
              <a:rPr lang="en-US" altLang="zh-CN" sz="2400" b="1" dirty="0" smtClean="0"/>
              <a:t>		</a:t>
            </a:r>
            <a:endParaRPr lang="en-US" altLang="zh-CN" sz="2400" dirty="0" smtClean="0"/>
          </a:p>
        </p:txBody>
      </p:sp>
    </p:spTree>
    <p:extLst>
      <p:ext uri="{BB962C8B-B14F-4D97-AF65-F5344CB8AC3E}">
        <p14:creationId xmlns:p14="http://schemas.microsoft.com/office/powerpoint/2010/main" val="1502088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可行性分析</a:t>
            </a:r>
            <a:endParaRPr lang="zh-CN" altLang="en-US" dirty="0"/>
          </a:p>
        </p:txBody>
      </p:sp>
      <p:sp>
        <p:nvSpPr>
          <p:cNvPr id="3" name="内容占位符 2"/>
          <p:cNvSpPr>
            <a:spLocks noGrp="1"/>
          </p:cNvSpPr>
          <p:nvPr>
            <p:ph idx="1"/>
          </p:nvPr>
        </p:nvSpPr>
        <p:spPr>
          <a:xfrm>
            <a:off x="677334" y="1287887"/>
            <a:ext cx="8596668" cy="4753475"/>
          </a:xfrm>
        </p:spPr>
        <p:txBody>
          <a:bodyPr>
            <a:noAutofit/>
          </a:bodyPr>
          <a:lstStyle/>
          <a:p>
            <a:r>
              <a:rPr lang="zh-CN" altLang="en-US" sz="4000" dirty="0" smtClean="0"/>
              <a:t>技术可行性</a:t>
            </a:r>
            <a:endParaRPr lang="en-US" altLang="zh-CN" sz="4000" dirty="0" smtClean="0"/>
          </a:p>
          <a:p>
            <a:r>
              <a:rPr lang="zh-CN" altLang="en-US" sz="4000" dirty="0" smtClean="0"/>
              <a:t>操作可行性</a:t>
            </a:r>
            <a:endParaRPr lang="en-US" altLang="zh-CN" sz="4000" dirty="0" smtClean="0"/>
          </a:p>
          <a:p>
            <a:r>
              <a:rPr lang="zh-CN" altLang="en-US" sz="4000" dirty="0" smtClean="0"/>
              <a:t>经济可行性</a:t>
            </a:r>
            <a:endParaRPr lang="en-US" altLang="zh-CN" sz="4000" dirty="0" smtClean="0"/>
          </a:p>
        </p:txBody>
      </p:sp>
    </p:spTree>
    <p:extLst>
      <p:ext uri="{BB962C8B-B14F-4D97-AF65-F5344CB8AC3E}">
        <p14:creationId xmlns:p14="http://schemas.microsoft.com/office/powerpoint/2010/main" val="3923722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项目总体规划</a:t>
            </a:r>
            <a:endParaRPr lang="zh-CN" altLang="en-US" dirty="0"/>
          </a:p>
        </p:txBody>
      </p:sp>
      <p:sp>
        <p:nvSpPr>
          <p:cNvPr id="3" name="内容占位符 2"/>
          <p:cNvSpPr>
            <a:spLocks noGrp="1"/>
          </p:cNvSpPr>
          <p:nvPr>
            <p:ph idx="1"/>
          </p:nvPr>
        </p:nvSpPr>
        <p:spPr>
          <a:xfrm>
            <a:off x="677334" y="1581040"/>
            <a:ext cx="8596668" cy="3880773"/>
          </a:xfrm>
        </p:spPr>
        <p:txBody>
          <a:bodyPr>
            <a:noAutofit/>
          </a:bodyPr>
          <a:lstStyle/>
          <a:p>
            <a:r>
              <a:rPr lang="zh-CN" altLang="en-US" sz="2800" dirty="0" smtClean="0"/>
              <a:t>支持用户注册和登录</a:t>
            </a:r>
            <a:endParaRPr lang="en-US" altLang="zh-CN" sz="2800" dirty="0" smtClean="0"/>
          </a:p>
          <a:p>
            <a:r>
              <a:rPr lang="zh-CN" altLang="en-US" sz="2800" dirty="0" smtClean="0"/>
              <a:t>用户登录后可以根据价格、类型和其他关键词进行商品查询</a:t>
            </a:r>
            <a:endParaRPr lang="en-US" altLang="zh-CN" sz="2800" dirty="0" smtClean="0"/>
          </a:p>
          <a:p>
            <a:r>
              <a:rPr lang="zh-CN" altLang="en-US" sz="2800" dirty="0" smtClean="0"/>
              <a:t>用户可以购买商品，但是可以在提交之前取消购买这些商品</a:t>
            </a:r>
            <a:endParaRPr lang="en-US" altLang="zh-CN" sz="2800" dirty="0" smtClean="0"/>
          </a:p>
          <a:p>
            <a:r>
              <a:rPr lang="zh-CN" altLang="en-US" sz="2800" dirty="0" smtClean="0"/>
              <a:t>支持用户在线留言</a:t>
            </a:r>
            <a:endParaRPr lang="en-US" altLang="zh-CN" sz="2800" dirty="0" smtClean="0"/>
          </a:p>
          <a:p>
            <a:r>
              <a:rPr lang="zh-CN" altLang="en-US" sz="2800" dirty="0" smtClean="0"/>
              <a:t>支持管理员通过后登录，并对系统中的各种信息进行维护</a:t>
            </a:r>
            <a:endParaRPr lang="zh-CN" altLang="en-US" sz="2800" dirty="0"/>
          </a:p>
        </p:txBody>
      </p:sp>
    </p:spTree>
    <p:extLst>
      <p:ext uri="{BB962C8B-B14F-4D97-AF65-F5344CB8AC3E}">
        <p14:creationId xmlns:p14="http://schemas.microsoft.com/office/powerpoint/2010/main" val="450350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系统需求分析</a:t>
            </a:r>
            <a:endParaRPr lang="zh-CN" altLang="en-US" dirty="0"/>
          </a:p>
        </p:txBody>
      </p:sp>
      <p:graphicFrame>
        <p:nvGraphicFramePr>
          <p:cNvPr id="14" name="内容占位符 13"/>
          <p:cNvGraphicFramePr>
            <a:graphicFrameLocks noGrp="1"/>
          </p:cNvGraphicFramePr>
          <p:nvPr>
            <p:ph idx="1"/>
            <p:extLst>
              <p:ext uri="{D42A27DB-BD31-4B8C-83A1-F6EECF244321}">
                <p14:modId xmlns:p14="http://schemas.microsoft.com/office/powerpoint/2010/main" val="3120861188"/>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文本框 14"/>
          <p:cNvSpPr txBox="1"/>
          <p:nvPr/>
        </p:nvSpPr>
        <p:spPr>
          <a:xfrm>
            <a:off x="677333" y="1270000"/>
            <a:ext cx="4113607" cy="461665"/>
          </a:xfrm>
          <a:prstGeom prst="rect">
            <a:avLst/>
          </a:prstGeom>
          <a:noFill/>
        </p:spPr>
        <p:txBody>
          <a:bodyPr wrap="square" rtlCol="0">
            <a:spAutoFit/>
          </a:bodyPr>
          <a:lstStyle/>
          <a:p>
            <a:r>
              <a:rPr lang="en-US" altLang="zh-CN" sz="2400" dirty="0" smtClean="0"/>
              <a:t>1</a:t>
            </a:r>
            <a:r>
              <a:rPr lang="zh-CN" altLang="en-US" sz="2400" dirty="0" smtClean="0"/>
              <a:t>、用户注册及登录功能分析</a:t>
            </a:r>
            <a:endParaRPr lang="zh-CN" altLang="en-US" sz="2400" dirty="0"/>
          </a:p>
        </p:txBody>
      </p:sp>
    </p:spTree>
    <p:extLst>
      <p:ext uri="{BB962C8B-B14F-4D97-AF65-F5344CB8AC3E}">
        <p14:creationId xmlns:p14="http://schemas.microsoft.com/office/powerpoint/2010/main" val="4189420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系统需求分析</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53988991"/>
              </p:ext>
            </p:extLst>
          </p:nvPr>
        </p:nvGraphicFramePr>
        <p:xfrm>
          <a:off x="677863" y="2112136"/>
          <a:ext cx="8596312" cy="39298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文本框 9"/>
          <p:cNvSpPr txBox="1"/>
          <p:nvPr/>
        </p:nvSpPr>
        <p:spPr>
          <a:xfrm>
            <a:off x="677334" y="1270000"/>
            <a:ext cx="3103808" cy="461665"/>
          </a:xfrm>
          <a:prstGeom prst="rect">
            <a:avLst/>
          </a:prstGeom>
          <a:noFill/>
        </p:spPr>
        <p:txBody>
          <a:bodyPr wrap="square" rtlCol="0">
            <a:spAutoFit/>
          </a:bodyPr>
          <a:lstStyle/>
          <a:p>
            <a:r>
              <a:rPr lang="en-US" altLang="zh-CN" sz="2400" dirty="0" smtClean="0"/>
              <a:t>2</a:t>
            </a:r>
            <a:r>
              <a:rPr lang="zh-CN" altLang="en-US" sz="2400" dirty="0" smtClean="0"/>
              <a:t>、商品查询功能分析</a:t>
            </a:r>
            <a:endParaRPr lang="zh-CN" altLang="en-US" sz="2400" dirty="0"/>
          </a:p>
        </p:txBody>
      </p:sp>
    </p:spTree>
    <p:extLst>
      <p:ext uri="{BB962C8B-B14F-4D97-AF65-F5344CB8AC3E}">
        <p14:creationId xmlns:p14="http://schemas.microsoft.com/office/powerpoint/2010/main" val="424387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系统需求分析</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053590040"/>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p:cNvSpPr txBox="1"/>
          <p:nvPr/>
        </p:nvSpPr>
        <p:spPr>
          <a:xfrm>
            <a:off x="677334" y="1270000"/>
            <a:ext cx="3322750" cy="461665"/>
          </a:xfrm>
          <a:prstGeom prst="rect">
            <a:avLst/>
          </a:prstGeom>
          <a:noFill/>
        </p:spPr>
        <p:txBody>
          <a:bodyPr wrap="square" rtlCol="0">
            <a:spAutoFit/>
          </a:bodyPr>
          <a:lstStyle/>
          <a:p>
            <a:r>
              <a:rPr lang="en-US" altLang="zh-CN" sz="2400" dirty="0" smtClean="0"/>
              <a:t>3</a:t>
            </a:r>
            <a:r>
              <a:rPr lang="zh-CN" altLang="en-US" sz="2400" dirty="0" smtClean="0"/>
              <a:t>、购物车功能分析</a:t>
            </a:r>
            <a:endParaRPr lang="zh-CN" altLang="en-US" sz="2400" dirty="0"/>
          </a:p>
        </p:txBody>
      </p:sp>
    </p:spTree>
    <p:extLst>
      <p:ext uri="{BB962C8B-B14F-4D97-AF65-F5344CB8AC3E}">
        <p14:creationId xmlns:p14="http://schemas.microsoft.com/office/powerpoint/2010/main" val="3153550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系统需求分析</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853716399"/>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p:cNvSpPr txBox="1"/>
          <p:nvPr/>
        </p:nvSpPr>
        <p:spPr>
          <a:xfrm>
            <a:off x="677333" y="1270000"/>
            <a:ext cx="4293911" cy="461665"/>
          </a:xfrm>
          <a:prstGeom prst="rect">
            <a:avLst/>
          </a:prstGeom>
          <a:noFill/>
        </p:spPr>
        <p:txBody>
          <a:bodyPr wrap="square" rtlCol="0">
            <a:spAutoFit/>
          </a:bodyPr>
          <a:lstStyle/>
          <a:p>
            <a:r>
              <a:rPr lang="en-US" altLang="zh-CN" sz="2400" dirty="0" smtClean="0"/>
              <a:t>4</a:t>
            </a:r>
            <a:r>
              <a:rPr lang="zh-CN" altLang="en-US" sz="2400" dirty="0" smtClean="0"/>
              <a:t>、系统管理员管理功能分析</a:t>
            </a:r>
            <a:endParaRPr lang="zh-CN" altLang="en-US" sz="2400" dirty="0"/>
          </a:p>
        </p:txBody>
      </p:sp>
    </p:spTree>
    <p:extLst>
      <p:ext uri="{BB962C8B-B14F-4D97-AF65-F5344CB8AC3E}">
        <p14:creationId xmlns:p14="http://schemas.microsoft.com/office/powerpoint/2010/main" val="2281432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597</TotalTime>
  <Words>381</Words>
  <Application>Microsoft Office PowerPoint</Application>
  <PresentationFormat>宽屏</PresentationFormat>
  <Paragraphs>67</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方正姚体</vt:lpstr>
      <vt:lpstr>华文新魏</vt:lpstr>
      <vt:lpstr>Arial</vt:lpstr>
      <vt:lpstr>Trebuchet MS</vt:lpstr>
      <vt:lpstr>Wingdings 3</vt:lpstr>
      <vt:lpstr>平面</vt:lpstr>
      <vt:lpstr>基于JSP+JavaBean的 网上订餐</vt:lpstr>
      <vt:lpstr>课题开发背景与研究意义</vt:lpstr>
      <vt:lpstr>需求分析</vt:lpstr>
      <vt:lpstr>可行性分析</vt:lpstr>
      <vt:lpstr>项目总体规划</vt:lpstr>
      <vt:lpstr>系统需求分析</vt:lpstr>
      <vt:lpstr>系统需求分析</vt:lpstr>
      <vt:lpstr>系统需求分析</vt:lpstr>
      <vt:lpstr>系统需求分析</vt:lpstr>
      <vt:lpstr>数据库设计</vt:lpstr>
      <vt:lpstr>系统流程及模块划分</vt:lpstr>
      <vt:lpstr>系统的详细设计与实现</vt:lpstr>
      <vt:lpstr>系统的详细设计与实现</vt:lpstr>
      <vt:lpstr>系统的详细设计与实现</vt:lpstr>
      <vt:lpstr>系统的详细设计与实现</vt:lpstr>
      <vt:lpstr>系统的详细设计与实现</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基于JSP+JavaBean的网上订餐</dc:title>
  <dc:creator>lenovo</dc:creator>
  <cp:lastModifiedBy>lenovo</cp:lastModifiedBy>
  <cp:revision>28</cp:revision>
  <dcterms:created xsi:type="dcterms:W3CDTF">2015-05-05T08:02:14Z</dcterms:created>
  <dcterms:modified xsi:type="dcterms:W3CDTF">2016-06-14T11:37:54Z</dcterms:modified>
</cp:coreProperties>
</file>