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272" r:id="rId5"/>
    <p:sldId id="260" r:id="rId6"/>
    <p:sldId id="262" r:id="rId7"/>
    <p:sldId id="270" r:id="rId8"/>
    <p:sldId id="275" r:id="rId9"/>
    <p:sldId id="274" r:id="rId10"/>
    <p:sldId id="271" r:id="rId11"/>
    <p:sldId id="27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7" autoAdjust="0"/>
    <p:restoredTop sz="94590" autoAdjust="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11.06.2024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260648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КАЛУЖСКОЙ ОБЛАСТИ </a:t>
            </a:r>
            <a:r>
              <a:rPr lang="ru-RU" sz="1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br>
              <a:rPr lang="ru-RU" sz="1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Калужской </a:t>
            </a:r>
            <a:r>
              <a:rPr lang="ru-RU" sz="16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«Калужский </a:t>
            </a:r>
            <a:r>
              <a:rPr lang="ru-RU" sz="1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колледж»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ГАПОУ КО  «КТК»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115266"/>
            <a:ext cx="87997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  <a:p>
            <a:pPr algn="ctr"/>
            <a:r>
              <a:rPr lang="ru-RU" b="1" dirty="0">
                <a:latin typeface="Times New Roman" pitchFamily="18" charset="0"/>
                <a:cs typeface="Times New Roman" panose="02020603050405020304" pitchFamily="18" charset="0"/>
              </a:rPr>
              <a:t>н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тему</a:t>
            </a:r>
          </a:p>
          <a:p>
            <a:pPr algn="ctr"/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«Разработка </a:t>
            </a:r>
            <a:r>
              <a:rPr lang="ru-RU" sz="2000" b="1" cap="all" dirty="0" err="1">
                <a:latin typeface="Times New Roman" pitchFamily="18" charset="0"/>
                <a:cs typeface="Times New Roman" pitchFamily="18" charset="0"/>
              </a:rPr>
              <a:t>интернет-ресурса</a:t>
            </a: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 автомобильного дилерского центра в </a:t>
            </a:r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кроссплатформенным </a:t>
            </a: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редакторе кода </a:t>
            </a:r>
            <a:r>
              <a:rPr lang="ru-RU" sz="2000" b="1" cap="all" dirty="0" err="1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cap="all" dirty="0" err="1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cap="all" dirty="0" err="1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cap="all" dirty="0" err="1">
                <a:latin typeface="Times New Roman" pitchFamily="18" charset="0"/>
                <a:cs typeface="Times New Roman" pitchFamily="18" charset="0"/>
              </a:rPr>
              <a:t>фреймворке</a:t>
            </a: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cap="all" dirty="0" err="1" smtClean="0">
                <a:latin typeface="Times New Roman" pitchFamily="18" charset="0"/>
                <a:cs typeface="Times New Roman" pitchFamily="18" charset="0"/>
              </a:rPr>
              <a:t>Yii</a:t>
            </a:r>
            <a:r>
              <a:rPr lang="ru-RU" sz="2000" b="1" cap="all" dirty="0" smtClean="0">
                <a:latin typeface="Times New Roman" pitchFamily="18" charset="0"/>
                <a:cs typeface="Times New Roman" pitchFamily="18" charset="0"/>
              </a:rPr>
              <a:t> 2.0</a:t>
            </a:r>
            <a:r>
              <a:rPr lang="ru-RU" sz="2000" b="1" cap="all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000" b="1" cap="all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0950" y="4236477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Специальность:  09.02.07 «Информационные системы и программирование»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Курс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III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2080" y="5013176"/>
            <a:ext cx="36872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Руководитель дипломной работы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Авдеева Елена Анатольевна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Студент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группы 3ИСиП4: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Захаров Александр Дмитриевич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84828" y="6149335"/>
            <a:ext cx="1361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Калуга,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4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723735" cy="429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8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2525"/>
            <a:ext cx="798020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50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9187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разработанной ИС перед аналогами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5555" y="1124743"/>
            <a:ext cx="79208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Обширная база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поиск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обновления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операционных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Сообщество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Новости 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13492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3976" y="980728"/>
            <a:ext cx="8675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ходе дипломного проекта была достигнута основная цель – разработан современный и эффективный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интернет-ресурс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для автомобильного дилерского центра. Это позволило оптимизировать коммуникацию с клиентами, повысить узнаваемость бренда, увеличить объемы продаж и уровень удовлетворенности клиентов. Проект показал, что современные технологии и подходы в разработке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интернет-ресурсов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значительно улучшают взаимодействие с клиентами и повышают эффективность бизнеса. В будущем планируется улучшать функционал и дизайн сайта, а также внедрять новые технологии.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81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52733" y="260648"/>
            <a:ext cx="5905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дипломного проекта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52267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автомобильного дилерского центра в кроссплатформенным редакторе кода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были поставлены следующие задачи:</a:t>
            </a:r>
          </a:p>
          <a:p>
            <a:pPr marL="285750" indent="-285750" algn="just">
              <a:buClr>
                <a:schemeClr val="tx1"/>
              </a:buClr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существующих тенденций в области разработки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автомобильных дилеров;</a:t>
            </a:r>
          </a:p>
          <a:p>
            <a:pPr marL="285750" indent="-285750" algn="just">
              <a:buClr>
                <a:schemeClr val="tx1"/>
              </a:buClr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потребностей и предпочтений целевой аудитории автомобильного дилерского центра;</a:t>
            </a:r>
          </a:p>
          <a:p>
            <a:pPr marL="285750" indent="-285750" algn="just">
              <a:buClr>
                <a:schemeClr val="tx1"/>
              </a:buClr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и функционала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учитывающих особенности автомобильного бизнеса;</a:t>
            </a:r>
          </a:p>
          <a:p>
            <a:pPr marL="285750" indent="-285750" algn="just">
              <a:buClr>
                <a:schemeClr val="tx1"/>
              </a:buClr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и контента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учетом требований современных трендов и ожиданий потребителей;</a:t>
            </a:r>
          </a:p>
          <a:p>
            <a:pPr marL="285750" indent="-285750" algn="just">
              <a:buClr>
                <a:schemeClr val="tx1"/>
              </a:buClr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оптимизация разработанного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его запуском в эксплуатацию.</a:t>
            </a:r>
          </a:p>
          <a:p>
            <a:pPr lvl="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88640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8592" y="1052736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разработки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автомобильного дилерского центра обусловлена не только общим развитием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цифровизации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мире, но и рыночными требованиями сегмента автомобильных продаж. Поиск автомобиля через интернет становится все более популярным способом выбора автомобиля, а для дилеров это означает необходимость предоставления удобного и информативного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способного удовлетворить потребности современного потребителя.</a:t>
            </a:r>
          </a:p>
        </p:txBody>
      </p:sp>
    </p:spTree>
    <p:extLst>
      <p:ext uri="{BB962C8B-B14F-4D97-AF65-F5344CB8AC3E}">
        <p14:creationId xmlns:p14="http://schemas.microsoft.com/office/powerpoint/2010/main" val="88839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Анализ аналогов информационной системы (конфигурации)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3" y="1749009"/>
            <a:ext cx="5112568" cy="308581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3861048"/>
            <a:ext cx="5500737" cy="28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31393" y="260648"/>
            <a:ext cx="494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Средства реализации работы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4348" y="1571612"/>
            <a:ext cx="7358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3200" dirty="0"/>
          </a:p>
        </p:txBody>
      </p:sp>
      <p:pic>
        <p:nvPicPr>
          <p:cNvPr id="4" name="Рисунок 3" descr="https://stijndv.com/goodies/big-sur-replacement-icons/VScode-alt.png"/>
          <p:cNvPicPr/>
          <p:nvPr/>
        </p:nvPicPr>
        <p:blipFill>
          <a:blip r:embed="rId2"/>
          <a:stretch/>
        </p:blipFill>
        <p:spPr bwMode="auto">
          <a:xfrm>
            <a:off x="587101" y="2814466"/>
            <a:ext cx="1362151" cy="136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Изображение выглядит как Графика, графический дизайн, Шрифт, логотип&#10;&#10;Автоматически созданное описание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68" y="1789693"/>
            <a:ext cx="985107" cy="98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8">
            <a:extLst>
              <a:ext uri="{FF2B5EF4-FFF2-40B4-BE49-F238E27FC236}">
                <a16:creationId xmlns="" xmlns:a16="http://schemas.microsoft.com/office/drawing/2014/main" id="{9D376916-88AE-D11D-77BD-40FF3ADF8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694" y="3829723"/>
            <a:ext cx="2620895" cy="1562645"/>
          </a:xfrm>
          <a:prstGeom prst="rect">
            <a:avLst/>
          </a:prstGeom>
        </p:spPr>
      </p:pic>
      <p:pic>
        <p:nvPicPr>
          <p:cNvPr id="7" name="Рисунок 6" descr="https://www.php.net/images/logos/new-php-logo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821" y="4439495"/>
            <a:ext cx="1791103" cy="952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s://download.logo.wine/logo/Microsoft_Visio/Microsoft_Visio-Logo.wine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2" t="14352" r="23764" b="13426"/>
          <a:stretch/>
        </p:blipFill>
        <p:spPr bwMode="auto">
          <a:xfrm>
            <a:off x="6350505" y="1281806"/>
            <a:ext cx="1264156" cy="11817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 descr="https://help.sprintbox.ru/img/other/article/yii2-5da2dc7230068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06" y="1245934"/>
            <a:ext cx="117457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C:\Users\Admin\Downloads\pngwing.com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893" y="1327492"/>
            <a:ext cx="1151326" cy="115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dmin\Downloads\Рисунок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23" y="2917574"/>
            <a:ext cx="4217208" cy="91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 descr="CSS — Википедия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93" y="2639558"/>
            <a:ext cx="1047391" cy="104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JavaScript — Википедия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622" y="4135235"/>
            <a:ext cx="893645" cy="893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9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85899" y="214290"/>
            <a:ext cx="2958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Структура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сайта</a:t>
            </a:r>
            <a:endParaRPr lang="ru-RU" sz="2800" b="1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086332"/>
              </p:ext>
            </p:extLst>
          </p:nvPr>
        </p:nvGraphicFramePr>
        <p:xfrm>
          <a:off x="312094" y="1124744"/>
          <a:ext cx="8524501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11782304" imgH="5562634" progId="Visio.Drawing.15">
                  <p:embed/>
                </p:oleObj>
              </mc:Choice>
              <mc:Fallback>
                <p:oleObj name="Visio" r:id="rId3" imgW="11782304" imgH="5562634" progId="Visio.Drawing.15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94" y="1124744"/>
                        <a:ext cx="8524501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3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45071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Структура базы данных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43478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94813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18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5878388" cy="497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18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</TotalTime>
  <Words>336</Words>
  <Application>Microsoft Office PowerPoint</Application>
  <PresentationFormat>Экран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Открытая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0000</dc:creator>
  <cp:lastModifiedBy>Admin</cp:lastModifiedBy>
  <cp:revision>48</cp:revision>
  <dcterms:created xsi:type="dcterms:W3CDTF">2016-01-19T10:51:43Z</dcterms:created>
  <dcterms:modified xsi:type="dcterms:W3CDTF">2024-06-11T08:39:33Z</dcterms:modified>
</cp:coreProperties>
</file>