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881" r:id="rId3"/>
    <p:sldId id="4142" r:id="rId5"/>
    <p:sldId id="3925" r:id="rId6"/>
    <p:sldId id="4228" r:id="rId7"/>
    <p:sldId id="4229" r:id="rId8"/>
    <p:sldId id="4235" r:id="rId9"/>
    <p:sldId id="4236" r:id="rId10"/>
    <p:sldId id="4237" r:id="rId11"/>
    <p:sldId id="4238" r:id="rId12"/>
    <p:sldId id="4239" r:id="rId13"/>
    <p:sldId id="4226" r:id="rId14"/>
    <p:sldId id="4227" r:id="rId15"/>
    <p:sldId id="4230" r:id="rId16"/>
    <p:sldId id="4231" r:id="rId17"/>
    <p:sldId id="4233" r:id="rId18"/>
    <p:sldId id="4234" r:id="rId19"/>
    <p:sldId id="3890" r:id="rId20"/>
  </p:sldIdLst>
  <p:sldSz cx="12192000" cy="6858000"/>
  <p:notesSz cx="6760845" cy="9942195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T Y" initials="TY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2060"/>
    <a:srgbClr val="FFFFFF"/>
    <a:srgbClr val="A50021"/>
    <a:srgbClr val="EDF9F2"/>
    <a:srgbClr val="FCF7F2"/>
    <a:srgbClr val="F4DDC6"/>
    <a:srgbClr val="CFD5EA"/>
    <a:srgbClr val="E5E4E9"/>
    <a:srgbClr val="E0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986" autoAdjust="0"/>
  </p:normalViewPr>
  <p:slideViewPr>
    <p:cSldViewPr snapToGrid="0" showGuides="1">
      <p:cViewPr>
        <p:scale>
          <a:sx n="102" d="100"/>
          <a:sy n="102" d="100"/>
        </p:scale>
        <p:origin x="1195" y="590"/>
      </p:cViewPr>
      <p:guideLst>
        <p:guide orient="horz" pos="222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28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06C5-E38C-499D-AE41-5BC770053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4A5B6-3986-485A-A051-4B2F02857B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414D8-9D4E-490C-8D9D-BD70467C09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1241425"/>
            <a:ext cx="5967413" cy="3357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3"/>
            <a:ext cx="5408930" cy="3914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FE35B-09A0-47EC-B7BE-C0FA46A62F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6875" y="1241425"/>
            <a:ext cx="5967413" cy="3357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05F3E-6C76-4A64-BA24-39CAB9C784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6875" y="1241425"/>
            <a:ext cx="5967413" cy="3357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05F3E-6C76-4A64-BA24-39CAB9C784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8501" y="6356352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43497-D1BF-4A18-BD80-595B3BC34206}" type="datetime5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07220" y="-9522"/>
            <a:ext cx="8784781" cy="652312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15"/>
          </a:p>
        </p:txBody>
      </p:sp>
      <p:sp>
        <p:nvSpPr>
          <p:cNvPr id="8" name="矩形 7"/>
          <p:cNvSpPr/>
          <p:nvPr userDrawn="1"/>
        </p:nvSpPr>
        <p:spPr>
          <a:xfrm flipV="1">
            <a:off x="3407220" y="642789"/>
            <a:ext cx="8784781" cy="157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15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0"/>
            <a:ext cx="451663" cy="786406"/>
            <a:chOff x="0" y="12176"/>
            <a:chExt cx="870" cy="3558"/>
          </a:xfrm>
          <a:solidFill>
            <a:srgbClr val="A50021"/>
          </a:solidFill>
        </p:grpSpPr>
        <p:sp>
          <p:nvSpPr>
            <p:cNvPr id="10" name="矩形 9"/>
            <p:cNvSpPr/>
            <p:nvPr/>
          </p:nvSpPr>
          <p:spPr>
            <a:xfrm>
              <a:off x="0" y="12176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5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2972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5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13768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5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14564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5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15360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5"/>
            </a:p>
          </p:txBody>
        </p:sp>
      </p:grpSp>
      <p:pic>
        <p:nvPicPr>
          <p:cNvPr id="15" name="图片 14" descr="西电VIS系统整合-转曲014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4" y="137160"/>
            <a:ext cx="2551445" cy="55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image" Target="../media/image4.jpeg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8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../media/image4.jpeg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7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jpe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image" Target="../media/image4.jpe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Administrator\Pictures\图片1.jpg"/>
          <p:cNvPicPr>
            <a:picLocks noChangeAspect="1" noChangeArrowheads="1"/>
          </p:cNvPicPr>
          <p:nvPr/>
        </p:nvPicPr>
        <p:blipFill>
          <a:blip r:embed="rId1" cstate="print"/>
          <a:srcRect t="11032" b="4571"/>
          <a:stretch>
            <a:fillRect/>
          </a:stretch>
        </p:blipFill>
        <p:spPr bwMode="auto">
          <a:xfrm>
            <a:off x="0" y="-19318"/>
            <a:ext cx="12192000" cy="6877318"/>
          </a:xfrm>
          <a:prstGeom prst="rect">
            <a:avLst/>
          </a:prstGeom>
          <a:noFill/>
        </p:spPr>
      </p:pic>
      <p:sp>
        <p:nvSpPr>
          <p:cNvPr id="44" name="矩形 43"/>
          <p:cNvSpPr/>
          <p:nvPr/>
        </p:nvSpPr>
        <p:spPr>
          <a:xfrm>
            <a:off x="0" y="-19318"/>
            <a:ext cx="12192000" cy="687731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42" name="Picture 3" descr="E:\1-于志斌\7-学校PPT及宣传视频\3-学校校徽\西电校徽\西电红黑图标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832" y="404137"/>
            <a:ext cx="1817744" cy="51389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2101215"/>
            <a:ext cx="12192000" cy="1826895"/>
          </a:xfrm>
          <a:prstGeom prst="rect">
            <a:avLst/>
          </a:prstGeom>
          <a:solidFill>
            <a:srgbClr val="C00000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4400" b="1" kern="0" dirty="0">
                <a:solidFill>
                  <a:srgbClr val="FFFFFF"/>
                </a:solidFill>
                <a:latin typeface="Microsoft YaHei UI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4400" b="1" kern="0" dirty="0">
                <a:solidFill>
                  <a:srgbClr val="FFFFFF"/>
                </a:solidFill>
                <a:latin typeface="Microsoft YaHei UI" panose="020B0503020204020204" charset="-122"/>
                <a:ea typeface="微软雅黑" panose="020B0503020204020204" charset="-122"/>
              </a:rPr>
              <a:t>工程小组项目任务汇报</a:t>
            </a:r>
            <a:endParaRPr lang="zh-CN" altLang="en-US" sz="4400" b="1" kern="0" dirty="0">
              <a:solidFill>
                <a:srgbClr val="FFFFFF"/>
              </a:solidFill>
              <a:latin typeface="Microsoft YaHei UI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1057" y="4910475"/>
            <a:ext cx="3455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Group 11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66744" y="5455613"/>
            <a:ext cx="28466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2025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18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日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4327" y="2282322"/>
            <a:ext cx="1004334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ea typeface="仿宋" panose="02010609060101010101" pitchFamily="49" charset="-122"/>
            </a:endParaRPr>
          </a:p>
        </p:txBody>
      </p:sp>
      <p:sp>
        <p:nvSpPr>
          <p:cNvPr id="35845" name="文本框 3"/>
          <p:cNvSpPr txBox="1"/>
          <p:nvPr/>
        </p:nvSpPr>
        <p:spPr>
          <a:xfrm>
            <a:off x="5549900" y="43180"/>
            <a:ext cx="618236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展示建模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QQ_17448904353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835" y="1225550"/>
            <a:ext cx="7465695" cy="53136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2378710" y="2441575"/>
            <a:ext cx="601980" cy="1640205"/>
            <a:chOff x="4247" y="3689"/>
            <a:chExt cx="659" cy="1810"/>
          </a:xfrm>
        </p:grpSpPr>
        <p:sp>
          <p:nvSpPr>
            <p:cNvPr id="25" name="椭圆 24"/>
            <p:cNvSpPr/>
            <p:nvPr>
              <p:custDataLst>
                <p:tags r:id="rId2"/>
              </p:custDataLst>
            </p:nvPr>
          </p:nvSpPr>
          <p:spPr>
            <a:xfrm>
              <a:off x="4247" y="3689"/>
              <a:ext cx="658" cy="663"/>
            </a:xfrm>
            <a:prstGeom prst="ellipse">
              <a:avLst/>
            </a:prstGeom>
            <a:solidFill>
              <a:srgbClr val="D24747"/>
            </a:solidFill>
            <a:ln>
              <a:solidFill>
                <a:srgbClr val="D2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一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3"/>
              </p:custDataLst>
            </p:nvPr>
          </p:nvSpPr>
          <p:spPr>
            <a:xfrm>
              <a:off x="4247" y="4836"/>
              <a:ext cx="659" cy="663"/>
            </a:xfrm>
            <a:prstGeom prst="ellipse">
              <a:avLst/>
            </a:prstGeom>
            <a:solidFill>
              <a:srgbClr val="D24747"/>
            </a:solidFill>
            <a:ln>
              <a:solidFill>
                <a:srgbClr val="D2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二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3557" name="组合 57"/>
          <p:cNvGrpSpPr/>
          <p:nvPr/>
        </p:nvGrpSpPr>
        <p:grpSpPr>
          <a:xfrm>
            <a:off x="1155065" y="913765"/>
            <a:ext cx="1117600" cy="1068388"/>
            <a:chOff x="6381750" y="827524"/>
            <a:chExt cx="1488665" cy="1424599"/>
          </a:xfrm>
        </p:grpSpPr>
        <p:sp>
          <p:nvSpPr>
            <p:cNvPr id="57" name="Oval 6" descr="#wm#_48_07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381750" y="827524"/>
              <a:ext cx="1131301" cy="1088029"/>
            </a:xfrm>
            <a:prstGeom prst="ellipse">
              <a:avLst/>
            </a:prstGeom>
            <a:solidFill>
              <a:srgbClr val="990000">
                <a:alpha val="69000"/>
              </a:srgbClr>
            </a:solidFill>
            <a:ln>
              <a:noFill/>
            </a:ln>
            <a:effectLst/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58" name="Oval 7" descr="#wm#_48_07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231812" y="1576867"/>
              <a:ext cx="638603" cy="675256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  <a:effectLst/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33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35845" name="文本框 3"/>
          <p:cNvSpPr txBox="1"/>
          <p:nvPr/>
        </p:nvSpPr>
        <p:spPr>
          <a:xfrm>
            <a:off x="5549900" y="43180"/>
            <a:ext cx="618236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zh-CN" altLang="en-US" sz="3000" b="1" kern="0" dirty="0">
                <a:solidFill>
                  <a:srgbClr val="FFFFFF"/>
                </a:solidFill>
                <a:latin typeface="Microsoft YaHei UI" panose="020B0503020204020204" charset="-122"/>
                <a:ea typeface="微软雅黑" panose="020B0503020204020204" charset="-122"/>
                <a:sym typeface="+mn-ea"/>
              </a:rPr>
              <a:t>任务汇报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椭圆 2"/>
          <p:cNvSpPr/>
          <p:nvPr>
            <p:custDataLst>
              <p:tags r:id="rId6"/>
            </p:custDataLst>
          </p:nvPr>
        </p:nvSpPr>
        <p:spPr>
          <a:xfrm>
            <a:off x="2353310" y="4481830"/>
            <a:ext cx="628015" cy="609600"/>
          </a:xfrm>
          <a:prstGeom prst="ellipse">
            <a:avLst/>
          </a:prstGeom>
          <a:solidFill>
            <a:srgbClr val="D24747"/>
          </a:solidFill>
          <a:ln>
            <a:solidFill>
              <a:srgbClr val="D2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985" y="1175385"/>
            <a:ext cx="3141345" cy="492125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3495675" y="4481830"/>
            <a:ext cx="27895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应用设计</a:t>
            </a:r>
            <a:endParaRPr lang="zh-CN" altLang="en-US" sz="28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3495675" y="2520315"/>
            <a:ext cx="45250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应用建模</a:t>
            </a:r>
            <a:endParaRPr lang="zh-CN" altLang="en-US" sz="28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3495675" y="3528695"/>
            <a:ext cx="43935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应用架构设计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4327" y="2282322"/>
            <a:ext cx="1004334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ea typeface="仿宋" panose="02010609060101010101" pitchFamily="49" charset="-122"/>
            </a:endParaRPr>
          </a:p>
        </p:txBody>
      </p:sp>
      <p:sp>
        <p:nvSpPr>
          <p:cNvPr id="35845" name="文本框 3"/>
          <p:cNvSpPr txBox="1"/>
          <p:nvPr/>
        </p:nvSpPr>
        <p:spPr>
          <a:xfrm>
            <a:off x="5549900" y="43180"/>
            <a:ext cx="618236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应用架构设计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r"/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6760" y="2148840"/>
            <a:ext cx="10699115" cy="2905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3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3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层架构</a:t>
            </a:r>
            <a:endParaRPr lang="zh-CN" altLang="en-US" sz="3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表示层（前端）：负责用户界面展示和用户交互。</a:t>
            </a:r>
            <a:endParaRPr lang="zh-CN" altLang="en-US" sz="3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网关层：负责请求路由、认证和安全验证。</a:t>
            </a:r>
            <a:endParaRPr lang="zh-CN" altLang="en-US" sz="3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业务逻辑层（后端）：负责处理核心业务逻辑。</a:t>
            </a:r>
            <a:endParaRPr lang="zh-CN" altLang="en-US" sz="3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数据层（基础设施）：负责数据存储、缓存和监控。</a:t>
            </a:r>
            <a:endParaRPr lang="zh-CN" altLang="en-US" sz="3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4327" y="2282322"/>
            <a:ext cx="1004334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ea typeface="仿宋" panose="02010609060101010101" pitchFamily="49" charset="-122"/>
            </a:endParaRPr>
          </a:p>
        </p:txBody>
      </p:sp>
      <p:sp>
        <p:nvSpPr>
          <p:cNvPr id="35845" name="文本框 3"/>
          <p:cNvSpPr txBox="1"/>
          <p:nvPr/>
        </p:nvSpPr>
        <p:spPr>
          <a:xfrm>
            <a:off x="5549900" y="43180"/>
            <a:ext cx="618236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应用结构设计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r"/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QQ_17448867374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0255" y="798195"/>
            <a:ext cx="5570855" cy="5875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2378710" y="2441575"/>
            <a:ext cx="601980" cy="1640205"/>
            <a:chOff x="4247" y="3689"/>
            <a:chExt cx="659" cy="1810"/>
          </a:xfrm>
        </p:grpSpPr>
        <p:sp>
          <p:nvSpPr>
            <p:cNvPr id="25" name="椭圆 24"/>
            <p:cNvSpPr/>
            <p:nvPr>
              <p:custDataLst>
                <p:tags r:id="rId2"/>
              </p:custDataLst>
            </p:nvPr>
          </p:nvSpPr>
          <p:spPr>
            <a:xfrm>
              <a:off x="4247" y="3689"/>
              <a:ext cx="658" cy="663"/>
            </a:xfrm>
            <a:prstGeom prst="ellipse">
              <a:avLst/>
            </a:prstGeom>
            <a:solidFill>
              <a:srgbClr val="D24747"/>
            </a:solidFill>
            <a:ln>
              <a:solidFill>
                <a:srgbClr val="D2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一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3"/>
              </p:custDataLst>
            </p:nvPr>
          </p:nvSpPr>
          <p:spPr>
            <a:xfrm>
              <a:off x="4247" y="4836"/>
              <a:ext cx="659" cy="663"/>
            </a:xfrm>
            <a:prstGeom prst="ellipse">
              <a:avLst/>
            </a:prstGeom>
            <a:solidFill>
              <a:srgbClr val="D24747"/>
            </a:solidFill>
            <a:ln>
              <a:solidFill>
                <a:srgbClr val="D2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二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3557" name="组合 57"/>
          <p:cNvGrpSpPr/>
          <p:nvPr/>
        </p:nvGrpSpPr>
        <p:grpSpPr>
          <a:xfrm>
            <a:off x="1155065" y="913765"/>
            <a:ext cx="1117600" cy="1068388"/>
            <a:chOff x="6381750" y="827524"/>
            <a:chExt cx="1488665" cy="1424599"/>
          </a:xfrm>
        </p:grpSpPr>
        <p:sp>
          <p:nvSpPr>
            <p:cNvPr id="57" name="Oval 6" descr="#wm#_48_07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381750" y="827524"/>
              <a:ext cx="1131301" cy="1088029"/>
            </a:xfrm>
            <a:prstGeom prst="ellipse">
              <a:avLst/>
            </a:prstGeom>
            <a:solidFill>
              <a:srgbClr val="990000">
                <a:alpha val="69000"/>
              </a:srgbClr>
            </a:solidFill>
            <a:ln>
              <a:noFill/>
            </a:ln>
            <a:effectLst/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58" name="Oval 7" descr="#wm#_48_07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231812" y="1576867"/>
              <a:ext cx="638603" cy="675256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  <a:effectLst/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33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35845" name="文本框 3"/>
          <p:cNvSpPr txBox="1"/>
          <p:nvPr/>
        </p:nvSpPr>
        <p:spPr>
          <a:xfrm>
            <a:off x="5549900" y="43180"/>
            <a:ext cx="618236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zh-CN" altLang="en-US" sz="3000" b="1" kern="0" dirty="0">
                <a:solidFill>
                  <a:srgbClr val="FFFFFF"/>
                </a:solidFill>
                <a:latin typeface="Microsoft YaHei UI" panose="020B0503020204020204" charset="-122"/>
                <a:ea typeface="微软雅黑" panose="020B0503020204020204" charset="-122"/>
                <a:sym typeface="+mn-ea"/>
              </a:rPr>
              <a:t>任务汇报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椭圆 2"/>
          <p:cNvSpPr/>
          <p:nvPr>
            <p:custDataLst>
              <p:tags r:id="rId6"/>
            </p:custDataLst>
          </p:nvPr>
        </p:nvSpPr>
        <p:spPr>
          <a:xfrm>
            <a:off x="2353310" y="4481830"/>
            <a:ext cx="628015" cy="609600"/>
          </a:xfrm>
          <a:prstGeom prst="ellipse">
            <a:avLst/>
          </a:prstGeom>
          <a:solidFill>
            <a:srgbClr val="D24747"/>
          </a:solidFill>
          <a:ln>
            <a:solidFill>
              <a:srgbClr val="D2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985" y="1175385"/>
            <a:ext cx="3141345" cy="492125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3495675" y="4481830"/>
            <a:ext cx="27895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应用设计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3495675" y="2520315"/>
            <a:ext cx="45250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应用建模</a:t>
            </a:r>
            <a:endParaRPr lang="zh-CN" altLang="en-US" sz="28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3495675" y="3528695"/>
            <a:ext cx="43935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应用架构设计</a:t>
            </a:r>
            <a:endParaRPr lang="zh-CN" altLang="en-US" sz="28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007" name="AutoShape 2"/>
          <p:cNvSpPr/>
          <p:nvPr/>
        </p:nvSpPr>
        <p:spPr>
          <a:xfrm>
            <a:off x="3407220" y="-9522"/>
            <a:ext cx="8784781" cy="652312"/>
          </a:xfrm>
          <a:prstGeom prst="rect">
            <a:avLst/>
          </a:prstGeom>
          <a:solidFill>
            <a:srgbClr val="A50021">
              <a:alpha val="100000"/>
            </a:srgbClr>
          </a:solidFill>
        </p:spPr>
      </p:sp>
      <p:sp>
        <p:nvSpPr>
          <p:cNvPr id="500008" name="AutoShape 3"/>
          <p:cNvSpPr/>
          <p:nvPr/>
        </p:nvSpPr>
        <p:spPr>
          <a:xfrm flipV="1">
            <a:off x="3407220" y="642789"/>
            <a:ext cx="8784781" cy="157126"/>
          </a:xfrm>
          <a:prstGeom prst="rect">
            <a:avLst/>
          </a:prstGeom>
          <a:solidFill>
            <a:srgbClr val="D8D8D8">
              <a:alpha val="100000"/>
            </a:srgbClr>
          </a:solidFill>
        </p:spPr>
      </p:sp>
      <p:grpSp>
        <p:nvGrpSpPr>
          <p:cNvPr id="4" name="Group 4"/>
          <p:cNvGrpSpPr/>
          <p:nvPr/>
        </p:nvGrpSpPr>
        <p:grpSpPr>
          <a:xfrm rot="0">
            <a:off x="0" y="0"/>
            <a:ext cx="451675" cy="786574"/>
            <a:chOff x="0" y="0"/>
            <a:chExt cx="451675" cy="786574"/>
          </a:xfrm>
        </p:grpSpPr>
        <p:sp>
          <p:nvSpPr>
            <p:cNvPr id="500010" name="AutoShape 5"/>
            <p:cNvSpPr/>
            <p:nvPr/>
          </p:nvSpPr>
          <p:spPr>
            <a:xfrm>
              <a:off x="0" y="0"/>
              <a:ext cx="451675" cy="82867"/>
            </a:xfrm>
            <a:prstGeom prst="rect">
              <a:avLst/>
            </a:prstGeom>
            <a:solidFill>
              <a:srgbClr val="A50021">
                <a:alpha val="100000"/>
              </a:srgbClr>
            </a:solidFill>
          </p:spPr>
        </p:sp>
        <p:sp>
          <p:nvSpPr>
            <p:cNvPr id="500011" name="AutoShape 6"/>
            <p:cNvSpPr/>
            <p:nvPr/>
          </p:nvSpPr>
          <p:spPr>
            <a:xfrm>
              <a:off x="0" y="175927"/>
              <a:ext cx="451675" cy="82867"/>
            </a:xfrm>
            <a:prstGeom prst="rect">
              <a:avLst/>
            </a:prstGeom>
            <a:solidFill>
              <a:srgbClr val="A50021">
                <a:alpha val="100000"/>
              </a:srgbClr>
            </a:solidFill>
          </p:spPr>
        </p:sp>
        <p:sp>
          <p:nvSpPr>
            <p:cNvPr id="500012" name="AutoShape 7"/>
            <p:cNvSpPr/>
            <p:nvPr/>
          </p:nvSpPr>
          <p:spPr>
            <a:xfrm>
              <a:off x="0" y="351853"/>
              <a:ext cx="451675" cy="82867"/>
            </a:xfrm>
            <a:prstGeom prst="rect">
              <a:avLst/>
            </a:prstGeom>
            <a:solidFill>
              <a:srgbClr val="A50021">
                <a:alpha val="100000"/>
              </a:srgbClr>
            </a:solidFill>
          </p:spPr>
        </p:sp>
        <p:sp>
          <p:nvSpPr>
            <p:cNvPr id="500013" name="AutoShape 8"/>
            <p:cNvSpPr/>
            <p:nvPr/>
          </p:nvSpPr>
          <p:spPr>
            <a:xfrm>
              <a:off x="0" y="527780"/>
              <a:ext cx="451675" cy="82867"/>
            </a:xfrm>
            <a:prstGeom prst="rect">
              <a:avLst/>
            </a:prstGeom>
            <a:solidFill>
              <a:srgbClr val="A50021">
                <a:alpha val="100000"/>
              </a:srgbClr>
            </a:solidFill>
          </p:spPr>
        </p:sp>
        <p:sp>
          <p:nvSpPr>
            <p:cNvPr id="500014" name="AutoShape 9"/>
            <p:cNvSpPr/>
            <p:nvPr/>
          </p:nvSpPr>
          <p:spPr>
            <a:xfrm>
              <a:off x="0" y="703707"/>
              <a:ext cx="451675" cy="82867"/>
            </a:xfrm>
            <a:prstGeom prst="rect">
              <a:avLst/>
            </a:prstGeom>
            <a:solidFill>
              <a:srgbClr val="A50021">
                <a:alpha val="100000"/>
              </a:srgbClr>
            </a:solidFill>
          </p:spPr>
        </p:sp>
      </p:grpSp>
      <p:pic>
        <p:nvPicPr>
          <p:cNvPr id="500015" name="Picture 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93804" y="137160"/>
            <a:ext cx="2551445" cy="550370"/>
          </a:xfrm>
          <a:prstGeom prst="rect">
            <a:avLst/>
          </a:prstGeom>
          <a:noFill/>
        </p:spPr>
      </p:pic>
      <p:sp>
        <p:nvSpPr>
          <p:cNvPr id="500016" name="AutoShape 11"/>
          <p:cNvSpPr/>
          <p:nvPr/>
        </p:nvSpPr>
        <p:spPr>
          <a:xfrm>
            <a:off x="953135" y="1099820"/>
            <a:ext cx="128588" cy="428625"/>
          </a:xfrm>
          <a:prstGeom prst="rect">
            <a:avLst/>
          </a:prstGeom>
          <a:solidFill>
            <a:srgbClr val="C00000">
              <a:alpha val="100000"/>
            </a:srgbClr>
          </a:solidFill>
        </p:spPr>
      </p:sp>
      <p:grpSp>
        <p:nvGrpSpPr>
          <p:cNvPr id="12" name="Group 12"/>
          <p:cNvGrpSpPr/>
          <p:nvPr/>
        </p:nvGrpSpPr>
        <p:grpSpPr>
          <a:xfrm rot="0">
            <a:off x="5798093" y="4469961"/>
            <a:ext cx="2314139" cy="1073738"/>
            <a:chOff x="5798093" y="4469961"/>
            <a:chExt cx="2314139" cy="1073738"/>
          </a:xfrm>
        </p:grpSpPr>
        <p:sp>
          <p:nvSpPr>
            <p:cNvPr id="13" name="Freeform 13"/>
            <p:cNvSpPr/>
            <p:nvPr/>
          </p:nvSpPr>
          <p:spPr>
            <a:xfrm>
              <a:off x="5798093" y="4469961"/>
              <a:ext cx="2314139" cy="1073738"/>
            </a:xfrm>
            <a:custGeom>
              <a:avLst/>
              <a:gdLst/>
              <a:ahLst/>
              <a:cxnLst/>
              <a:rect l="l" t="t" r="r" b="b"/>
              <a:pathLst>
                <a:path w="292" h="135">
                  <a:moveTo>
                    <a:pt x="130" y="19"/>
                  </a:moveTo>
                  <a:cubicBezTo>
                    <a:pt x="75" y="38"/>
                    <a:pt x="31" y="73"/>
                    <a:pt x="0" y="118"/>
                  </a:cubicBezTo>
                  <a:cubicBezTo>
                    <a:pt x="52" y="134"/>
                    <a:pt x="108" y="135"/>
                    <a:pt x="163" y="116"/>
                  </a:cubicBezTo>
                  <a:cubicBezTo>
                    <a:pt x="218" y="97"/>
                    <a:pt x="262" y="61"/>
                    <a:pt x="292" y="17"/>
                  </a:cubicBezTo>
                  <a:cubicBezTo>
                    <a:pt x="241" y="0"/>
                    <a:pt x="184" y="0"/>
                    <a:pt x="130" y="19"/>
                  </a:cubicBezTo>
                </a:path>
              </a:pathLst>
            </a:custGeom>
            <a:solidFill>
              <a:schemeClr val="accent4">
                <a:alpha val="100000"/>
              </a:schemeClr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7068978" y="4781059"/>
              <a:ext cx="297126" cy="260655"/>
            </a:xfrm>
            <a:custGeom>
              <a:avLst/>
              <a:gdLst/>
              <a:ahLst/>
              <a:cxnLst/>
              <a:rect l="l" t="t" r="r" b="b"/>
              <a:pathLst>
                <a:path w="582612" h="511176">
                  <a:moveTo>
                    <a:pt x="563781" y="169863"/>
                  </a:moveTo>
                  <a:cubicBezTo>
                    <a:pt x="567547" y="181115"/>
                    <a:pt x="571313" y="192367"/>
                    <a:pt x="575080" y="199869"/>
                  </a:cubicBezTo>
                  <a:cubicBezTo>
                    <a:pt x="578846" y="214872"/>
                    <a:pt x="578846" y="226124"/>
                    <a:pt x="582612" y="237376"/>
                  </a:cubicBezTo>
                  <a:cubicBezTo>
                    <a:pt x="582612" y="237376"/>
                    <a:pt x="582612" y="241126"/>
                    <a:pt x="582612" y="241126"/>
                  </a:cubicBezTo>
                  <a:cubicBezTo>
                    <a:pt x="582612" y="241126"/>
                    <a:pt x="582612" y="241126"/>
                    <a:pt x="582612" y="267381"/>
                  </a:cubicBezTo>
                  <a:cubicBezTo>
                    <a:pt x="582612" y="271132"/>
                    <a:pt x="582612" y="278633"/>
                    <a:pt x="582612" y="282384"/>
                  </a:cubicBezTo>
                  <a:cubicBezTo>
                    <a:pt x="575080" y="327392"/>
                    <a:pt x="552482" y="368650"/>
                    <a:pt x="514820" y="394905"/>
                  </a:cubicBezTo>
                  <a:cubicBezTo>
                    <a:pt x="480924" y="424910"/>
                    <a:pt x="439496" y="436162"/>
                    <a:pt x="398068" y="436162"/>
                  </a:cubicBezTo>
                  <a:cubicBezTo>
                    <a:pt x="326510" y="436162"/>
                    <a:pt x="258718" y="436162"/>
                    <a:pt x="187161" y="436162"/>
                  </a:cubicBezTo>
                  <a:cubicBezTo>
                    <a:pt x="187161" y="436162"/>
                    <a:pt x="187161" y="436162"/>
                    <a:pt x="179628" y="436162"/>
                  </a:cubicBezTo>
                  <a:cubicBezTo>
                    <a:pt x="179628" y="436162"/>
                    <a:pt x="179628" y="436162"/>
                    <a:pt x="179628" y="511176"/>
                  </a:cubicBezTo>
                  <a:cubicBezTo>
                    <a:pt x="179628" y="507426"/>
                    <a:pt x="175862" y="507426"/>
                    <a:pt x="175862" y="507426"/>
                  </a:cubicBezTo>
                  <a:cubicBezTo>
                    <a:pt x="130667" y="473669"/>
                    <a:pt x="85473" y="439913"/>
                    <a:pt x="40278" y="406157"/>
                  </a:cubicBezTo>
                  <a:cubicBezTo>
                    <a:pt x="40278" y="402406"/>
                    <a:pt x="36512" y="402406"/>
                    <a:pt x="36512" y="402406"/>
                  </a:cubicBezTo>
                  <a:cubicBezTo>
                    <a:pt x="81707" y="364899"/>
                    <a:pt x="130667" y="327392"/>
                    <a:pt x="179628" y="293636"/>
                  </a:cubicBezTo>
                  <a:cubicBezTo>
                    <a:pt x="179628" y="293636"/>
                    <a:pt x="179628" y="293636"/>
                    <a:pt x="179628" y="364899"/>
                  </a:cubicBezTo>
                  <a:cubicBezTo>
                    <a:pt x="183394" y="364899"/>
                    <a:pt x="183394" y="364899"/>
                    <a:pt x="187161" y="364899"/>
                  </a:cubicBezTo>
                  <a:cubicBezTo>
                    <a:pt x="258718" y="364899"/>
                    <a:pt x="330276" y="364899"/>
                    <a:pt x="401834" y="364899"/>
                  </a:cubicBezTo>
                  <a:cubicBezTo>
                    <a:pt x="465860" y="364899"/>
                    <a:pt x="514820" y="312390"/>
                    <a:pt x="511054" y="248628"/>
                  </a:cubicBezTo>
                  <a:cubicBezTo>
                    <a:pt x="511054" y="237376"/>
                    <a:pt x="507288" y="229874"/>
                    <a:pt x="503522" y="218622"/>
                  </a:cubicBezTo>
                  <a:cubicBezTo>
                    <a:pt x="503522" y="218622"/>
                    <a:pt x="503522" y="214872"/>
                    <a:pt x="507288" y="214872"/>
                  </a:cubicBezTo>
                  <a:cubicBezTo>
                    <a:pt x="526119" y="199869"/>
                    <a:pt x="544950" y="184866"/>
                    <a:pt x="563781" y="169863"/>
                  </a:cubicBezTo>
                  <a:close/>
                </a:path>
                <a:path w="582612" h="511176">
                  <a:moveTo>
                    <a:pt x="401388" y="0"/>
                  </a:moveTo>
                  <a:cubicBezTo>
                    <a:pt x="401388" y="0"/>
                    <a:pt x="405139" y="0"/>
                    <a:pt x="405139" y="3757"/>
                  </a:cubicBezTo>
                  <a:cubicBezTo>
                    <a:pt x="450155" y="37571"/>
                    <a:pt x="495170" y="71384"/>
                    <a:pt x="540185" y="105198"/>
                  </a:cubicBezTo>
                  <a:cubicBezTo>
                    <a:pt x="543937" y="105198"/>
                    <a:pt x="543937" y="105198"/>
                    <a:pt x="547688" y="108955"/>
                  </a:cubicBezTo>
                  <a:cubicBezTo>
                    <a:pt x="498921" y="146526"/>
                    <a:pt x="450155" y="180341"/>
                    <a:pt x="401388" y="217911"/>
                  </a:cubicBezTo>
                  <a:cubicBezTo>
                    <a:pt x="401388" y="217911"/>
                    <a:pt x="401388" y="217911"/>
                    <a:pt x="401388" y="146526"/>
                  </a:cubicBezTo>
                  <a:cubicBezTo>
                    <a:pt x="397636" y="146526"/>
                    <a:pt x="397636" y="146526"/>
                    <a:pt x="393885" y="146526"/>
                  </a:cubicBezTo>
                  <a:cubicBezTo>
                    <a:pt x="322611" y="146526"/>
                    <a:pt x="255088" y="146526"/>
                    <a:pt x="183813" y="146526"/>
                  </a:cubicBezTo>
                  <a:cubicBezTo>
                    <a:pt x="120041" y="146526"/>
                    <a:pt x="67523" y="199126"/>
                    <a:pt x="71275" y="259239"/>
                  </a:cubicBezTo>
                  <a:cubicBezTo>
                    <a:pt x="75026" y="270511"/>
                    <a:pt x="75026" y="281782"/>
                    <a:pt x="78777" y="289296"/>
                  </a:cubicBezTo>
                  <a:cubicBezTo>
                    <a:pt x="78777" y="293053"/>
                    <a:pt x="78777" y="296810"/>
                    <a:pt x="75026" y="296810"/>
                  </a:cubicBezTo>
                  <a:cubicBezTo>
                    <a:pt x="60021" y="311839"/>
                    <a:pt x="41264" y="323110"/>
                    <a:pt x="18756" y="338138"/>
                  </a:cubicBezTo>
                  <a:cubicBezTo>
                    <a:pt x="15005" y="330624"/>
                    <a:pt x="11254" y="319353"/>
                    <a:pt x="7502" y="308082"/>
                  </a:cubicBezTo>
                  <a:cubicBezTo>
                    <a:pt x="3751" y="296810"/>
                    <a:pt x="3751" y="285539"/>
                    <a:pt x="0" y="270511"/>
                  </a:cubicBezTo>
                  <a:cubicBezTo>
                    <a:pt x="0" y="270511"/>
                    <a:pt x="0" y="270511"/>
                    <a:pt x="0" y="266754"/>
                  </a:cubicBezTo>
                  <a:cubicBezTo>
                    <a:pt x="0" y="266754"/>
                    <a:pt x="0" y="266754"/>
                    <a:pt x="0" y="244211"/>
                  </a:cubicBezTo>
                  <a:cubicBezTo>
                    <a:pt x="0" y="236697"/>
                    <a:pt x="0" y="232940"/>
                    <a:pt x="0" y="225426"/>
                  </a:cubicBezTo>
                  <a:cubicBezTo>
                    <a:pt x="7502" y="180341"/>
                    <a:pt x="30010" y="142769"/>
                    <a:pt x="67523" y="112712"/>
                  </a:cubicBezTo>
                  <a:cubicBezTo>
                    <a:pt x="101285" y="86413"/>
                    <a:pt x="142549" y="71384"/>
                    <a:pt x="187565" y="71384"/>
                  </a:cubicBezTo>
                  <a:cubicBezTo>
                    <a:pt x="255088" y="71384"/>
                    <a:pt x="322611" y="71384"/>
                    <a:pt x="393885" y="71384"/>
                  </a:cubicBezTo>
                  <a:cubicBezTo>
                    <a:pt x="393885" y="71384"/>
                    <a:pt x="393885" y="71384"/>
                    <a:pt x="401388" y="71384"/>
                  </a:cubicBezTo>
                  <a:cubicBezTo>
                    <a:pt x="401388" y="71384"/>
                    <a:pt x="401388" y="71384"/>
                    <a:pt x="401388" y="0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5798093" y="3411465"/>
            <a:ext cx="1443173" cy="1996054"/>
          </a:xfrm>
          <a:custGeom>
            <a:avLst/>
            <a:gdLst/>
            <a:ahLst/>
            <a:cxnLst/>
            <a:rect l="l" t="t" r="r" b="b"/>
            <a:pathLst>
              <a:path w="182" h="251">
                <a:moveTo>
                  <a:pt x="49" y="96"/>
                </a:moveTo>
                <a:cubicBezTo>
                  <a:pt x="15" y="143"/>
                  <a:pt x="0" y="197"/>
                  <a:pt x="1" y="251"/>
                </a:cubicBezTo>
                <a:cubicBezTo>
                  <a:pt x="52" y="235"/>
                  <a:pt x="99" y="203"/>
                  <a:pt x="132" y="156"/>
                </a:cubicBezTo>
                <a:cubicBezTo>
                  <a:pt x="166" y="109"/>
                  <a:pt x="182" y="54"/>
                  <a:pt x="181" y="0"/>
                </a:cubicBezTo>
                <a:cubicBezTo>
                  <a:pt x="130" y="16"/>
                  <a:pt x="83" y="49"/>
                  <a:pt x="49" y="96"/>
                </a:cubicBezTo>
              </a:path>
            </a:pathLst>
          </a:custGeom>
          <a:solidFill>
            <a:schemeClr val="accent1">
              <a:alpha val="100000"/>
            </a:schemeClr>
          </a:solidFill>
        </p:spPr>
      </p:sp>
      <p:grpSp>
        <p:nvGrpSpPr>
          <p:cNvPr id="16" name="Group 16"/>
          <p:cNvGrpSpPr/>
          <p:nvPr/>
        </p:nvGrpSpPr>
        <p:grpSpPr>
          <a:xfrm rot="0">
            <a:off x="6533878" y="4034841"/>
            <a:ext cx="335957" cy="256663"/>
            <a:chOff x="6533878" y="4034841"/>
            <a:chExt cx="335957" cy="256663"/>
          </a:xfrm>
        </p:grpSpPr>
        <p:sp>
          <p:nvSpPr>
            <p:cNvPr id="17" name="Freeform 17"/>
            <p:cNvSpPr/>
            <p:nvPr/>
          </p:nvSpPr>
          <p:spPr>
            <a:xfrm>
              <a:off x="6533878" y="4034841"/>
              <a:ext cx="270362" cy="210483"/>
            </a:xfrm>
            <a:custGeom>
              <a:avLst/>
              <a:gdLst/>
              <a:ahLst/>
              <a:cxnLst/>
              <a:rect l="l" t="t" r="r" b="b"/>
              <a:pathLst>
                <a:path w="141" h="110">
                  <a:moveTo>
                    <a:pt x="92" y="95"/>
                  </a:moveTo>
                  <a:cubicBezTo>
                    <a:pt x="105" y="92"/>
                    <a:pt x="117" y="87"/>
                    <a:pt x="126" y="77"/>
                  </a:cubicBezTo>
                  <a:cubicBezTo>
                    <a:pt x="137" y="66"/>
                    <a:pt x="141" y="53"/>
                    <a:pt x="136" y="38"/>
                  </a:cubicBezTo>
                  <a:cubicBezTo>
                    <a:pt x="132" y="25"/>
                    <a:pt x="123" y="17"/>
                    <a:pt x="111" y="10"/>
                  </a:cubicBezTo>
                  <a:cubicBezTo>
                    <a:pt x="100" y="4"/>
                    <a:pt x="87" y="1"/>
                    <a:pt x="75" y="1"/>
                  </a:cubicBezTo>
                  <a:cubicBezTo>
                    <a:pt x="54" y="0"/>
                    <a:pt x="35" y="5"/>
                    <a:pt x="20" y="19"/>
                  </a:cubicBezTo>
                  <a:cubicBezTo>
                    <a:pt x="1" y="35"/>
                    <a:pt x="0" y="59"/>
                    <a:pt x="17" y="77"/>
                  </a:cubicBezTo>
                  <a:cubicBezTo>
                    <a:pt x="20" y="81"/>
                    <a:pt x="25" y="84"/>
                    <a:pt x="30" y="88"/>
                  </a:cubicBezTo>
                  <a:cubicBezTo>
                    <a:pt x="30" y="88"/>
                    <a:pt x="30" y="88"/>
                    <a:pt x="29" y="88"/>
                  </a:cubicBezTo>
                  <a:cubicBezTo>
                    <a:pt x="27" y="94"/>
                    <a:pt x="23" y="99"/>
                    <a:pt x="19" y="103"/>
                  </a:cubicBezTo>
                  <a:cubicBezTo>
                    <a:pt x="17" y="105"/>
                    <a:pt x="16" y="106"/>
                    <a:pt x="17" y="108"/>
                  </a:cubicBezTo>
                  <a:cubicBezTo>
                    <a:pt x="18" y="110"/>
                    <a:pt x="20" y="110"/>
                    <a:pt x="22" y="110"/>
                  </a:cubicBezTo>
                  <a:cubicBezTo>
                    <a:pt x="33" y="108"/>
                    <a:pt x="43" y="104"/>
                    <a:pt x="53" y="98"/>
                  </a:cubicBezTo>
                  <a:cubicBezTo>
                    <a:pt x="54" y="97"/>
                    <a:pt x="56" y="96"/>
                    <a:pt x="58" y="97"/>
                  </a:cubicBezTo>
                  <a:cubicBezTo>
                    <a:pt x="69" y="98"/>
                    <a:pt x="81" y="98"/>
                    <a:pt x="92" y="95"/>
                  </a:cubicBezTo>
                  <a:close/>
                </a:path>
                <a:path w="141" h="110">
                  <a:moveTo>
                    <a:pt x="55" y="84"/>
                  </a:moveTo>
                  <a:cubicBezTo>
                    <a:pt x="53" y="84"/>
                    <a:pt x="51" y="84"/>
                    <a:pt x="50" y="85"/>
                  </a:cubicBezTo>
                  <a:cubicBezTo>
                    <a:pt x="47" y="87"/>
                    <a:pt x="45" y="88"/>
                    <a:pt x="43" y="90"/>
                  </a:cubicBezTo>
                  <a:cubicBezTo>
                    <a:pt x="43" y="89"/>
                    <a:pt x="42" y="89"/>
                    <a:pt x="42" y="89"/>
                  </a:cubicBezTo>
                  <a:cubicBezTo>
                    <a:pt x="43" y="87"/>
                    <a:pt x="44" y="85"/>
                    <a:pt x="45" y="82"/>
                  </a:cubicBezTo>
                  <a:cubicBezTo>
                    <a:pt x="42" y="80"/>
                    <a:pt x="40" y="79"/>
                    <a:pt x="37" y="77"/>
                  </a:cubicBezTo>
                  <a:cubicBezTo>
                    <a:pt x="31" y="74"/>
                    <a:pt x="26" y="70"/>
                    <a:pt x="22" y="64"/>
                  </a:cubicBezTo>
                  <a:cubicBezTo>
                    <a:pt x="14" y="53"/>
                    <a:pt x="16" y="40"/>
                    <a:pt x="25" y="30"/>
                  </a:cubicBezTo>
                  <a:cubicBezTo>
                    <a:pt x="35" y="20"/>
                    <a:pt x="48" y="15"/>
                    <a:pt x="62" y="14"/>
                  </a:cubicBezTo>
                  <a:cubicBezTo>
                    <a:pt x="76" y="12"/>
                    <a:pt x="90" y="14"/>
                    <a:pt x="103" y="20"/>
                  </a:cubicBezTo>
                  <a:cubicBezTo>
                    <a:pt x="112" y="24"/>
                    <a:pt x="119" y="30"/>
                    <a:pt x="123" y="38"/>
                  </a:cubicBezTo>
                  <a:cubicBezTo>
                    <a:pt x="128" y="47"/>
                    <a:pt x="127" y="56"/>
                    <a:pt x="121" y="64"/>
                  </a:cubicBezTo>
                  <a:cubicBezTo>
                    <a:pt x="113" y="75"/>
                    <a:pt x="102" y="81"/>
                    <a:pt x="89" y="84"/>
                  </a:cubicBezTo>
                  <a:cubicBezTo>
                    <a:pt x="78" y="86"/>
                    <a:pt x="66" y="86"/>
                    <a:pt x="55" y="84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6656902" y="4102069"/>
              <a:ext cx="212933" cy="189435"/>
            </a:xfrm>
            <a:custGeom>
              <a:avLst/>
              <a:gdLst/>
              <a:ahLst/>
              <a:cxnLst/>
              <a:rect l="l" t="t" r="r" b="b"/>
              <a:pathLst>
                <a:path w="111" h="99">
                  <a:moveTo>
                    <a:pt x="94" y="90"/>
                  </a:moveTo>
                  <a:cubicBezTo>
                    <a:pt x="91" y="86"/>
                    <a:pt x="87" y="82"/>
                    <a:pt x="85" y="77"/>
                  </a:cubicBezTo>
                  <a:cubicBezTo>
                    <a:pt x="100" y="68"/>
                    <a:pt x="111" y="56"/>
                    <a:pt x="110" y="38"/>
                  </a:cubicBezTo>
                  <a:cubicBezTo>
                    <a:pt x="110" y="20"/>
                    <a:pt x="99" y="9"/>
                    <a:pt x="84" y="0"/>
                  </a:cubicBezTo>
                  <a:cubicBezTo>
                    <a:pt x="85" y="1"/>
                    <a:pt x="85" y="2"/>
                    <a:pt x="85" y="3"/>
                  </a:cubicBezTo>
                  <a:cubicBezTo>
                    <a:pt x="86" y="9"/>
                    <a:pt x="87" y="15"/>
                    <a:pt x="86" y="21"/>
                  </a:cubicBezTo>
                  <a:cubicBezTo>
                    <a:pt x="84" y="35"/>
                    <a:pt x="77" y="46"/>
                    <a:pt x="66" y="55"/>
                  </a:cubicBezTo>
                  <a:cubicBezTo>
                    <a:pt x="54" y="66"/>
                    <a:pt x="39" y="71"/>
                    <a:pt x="23" y="74"/>
                  </a:cubicBezTo>
                  <a:cubicBezTo>
                    <a:pt x="16" y="75"/>
                    <a:pt x="8" y="75"/>
                    <a:pt x="0" y="75"/>
                  </a:cubicBezTo>
                  <a:cubicBezTo>
                    <a:pt x="3" y="77"/>
                    <a:pt x="7" y="79"/>
                    <a:pt x="10" y="81"/>
                  </a:cubicBezTo>
                  <a:cubicBezTo>
                    <a:pt x="26" y="87"/>
                    <a:pt x="42" y="88"/>
                    <a:pt x="58" y="86"/>
                  </a:cubicBezTo>
                  <a:cubicBezTo>
                    <a:pt x="60" y="86"/>
                    <a:pt x="61" y="86"/>
                    <a:pt x="62" y="87"/>
                  </a:cubicBezTo>
                  <a:cubicBezTo>
                    <a:pt x="72" y="93"/>
                    <a:pt x="82" y="97"/>
                    <a:pt x="94" y="99"/>
                  </a:cubicBezTo>
                  <a:cubicBezTo>
                    <a:pt x="95" y="99"/>
                    <a:pt x="97" y="98"/>
                    <a:pt x="98" y="97"/>
                  </a:cubicBezTo>
                  <a:cubicBezTo>
                    <a:pt x="98" y="97"/>
                    <a:pt x="98" y="95"/>
                    <a:pt x="97" y="93"/>
                  </a:cubicBezTo>
                  <a:cubicBezTo>
                    <a:pt x="97" y="92"/>
                    <a:pt x="95" y="91"/>
                    <a:pt x="94" y="90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19" name="Group 19"/>
          <p:cNvGrpSpPr/>
          <p:nvPr/>
        </p:nvGrpSpPr>
        <p:grpSpPr>
          <a:xfrm rot="0">
            <a:off x="3493662" y="4469961"/>
            <a:ext cx="2304431" cy="1073738"/>
            <a:chOff x="3493662" y="4469961"/>
            <a:chExt cx="2304431" cy="1073738"/>
          </a:xfrm>
        </p:grpSpPr>
        <p:sp>
          <p:nvSpPr>
            <p:cNvPr id="20" name="Freeform 20"/>
            <p:cNvSpPr/>
            <p:nvPr/>
          </p:nvSpPr>
          <p:spPr>
            <a:xfrm>
              <a:off x="3493662" y="4469961"/>
              <a:ext cx="2304431" cy="1073738"/>
            </a:xfrm>
            <a:custGeom>
              <a:avLst/>
              <a:gdLst/>
              <a:ahLst/>
              <a:cxnLst/>
              <a:rect l="l" t="t" r="r" b="b"/>
              <a:pathLst>
                <a:path w="291" h="135">
                  <a:moveTo>
                    <a:pt x="162" y="19"/>
                  </a:moveTo>
                  <a:cubicBezTo>
                    <a:pt x="217" y="38"/>
                    <a:pt x="261" y="73"/>
                    <a:pt x="291" y="118"/>
                  </a:cubicBezTo>
                  <a:cubicBezTo>
                    <a:pt x="240" y="134"/>
                    <a:pt x="184" y="135"/>
                    <a:pt x="129" y="116"/>
                  </a:cubicBezTo>
                  <a:cubicBezTo>
                    <a:pt x="74" y="97"/>
                    <a:pt x="30" y="61"/>
                    <a:pt x="0" y="17"/>
                  </a:cubicBezTo>
                  <a:cubicBezTo>
                    <a:pt x="51" y="0"/>
                    <a:pt x="108" y="0"/>
                    <a:pt x="162" y="19"/>
                  </a:cubicBezTo>
                </a:path>
              </a:pathLst>
            </a:custGeom>
            <a:solidFill>
              <a:schemeClr val="accent4">
                <a:alpha val="100000"/>
              </a:schemeClr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4252945" y="4766452"/>
              <a:ext cx="223457" cy="289778"/>
            </a:xfrm>
            <a:custGeom>
              <a:avLst/>
              <a:gdLst/>
              <a:ahLst/>
              <a:cxnLst/>
              <a:rect l="l" t="t" r="r" b="b"/>
              <a:pathLst>
                <a:path w="438150" h="568325">
                  <a:moveTo>
                    <a:pt x="344255" y="320246"/>
                  </a:moveTo>
                  <a:cubicBezTo>
                    <a:pt x="393080" y="312737"/>
                    <a:pt x="434394" y="346528"/>
                    <a:pt x="438150" y="399092"/>
                  </a:cubicBezTo>
                  <a:cubicBezTo>
                    <a:pt x="438150" y="399092"/>
                    <a:pt x="438150" y="402847"/>
                    <a:pt x="438150" y="406601"/>
                  </a:cubicBezTo>
                  <a:cubicBezTo>
                    <a:pt x="438150" y="451656"/>
                    <a:pt x="438150" y="496711"/>
                    <a:pt x="438150" y="545520"/>
                  </a:cubicBezTo>
                  <a:cubicBezTo>
                    <a:pt x="438150" y="545520"/>
                    <a:pt x="438150" y="545520"/>
                    <a:pt x="438150" y="549275"/>
                  </a:cubicBezTo>
                  <a:cubicBezTo>
                    <a:pt x="438150" y="549275"/>
                    <a:pt x="438150" y="549275"/>
                    <a:pt x="284162" y="549275"/>
                  </a:cubicBezTo>
                  <a:cubicBezTo>
                    <a:pt x="284162" y="549275"/>
                    <a:pt x="284162" y="545520"/>
                    <a:pt x="284162" y="545520"/>
                  </a:cubicBezTo>
                  <a:cubicBezTo>
                    <a:pt x="284162" y="496711"/>
                    <a:pt x="284162" y="451656"/>
                    <a:pt x="284162" y="402847"/>
                  </a:cubicBezTo>
                  <a:cubicBezTo>
                    <a:pt x="284162" y="361546"/>
                    <a:pt x="310453" y="327755"/>
                    <a:pt x="344255" y="320246"/>
                  </a:cubicBezTo>
                  <a:close/>
                </a:path>
                <a:path w="438150" h="568325">
                  <a:moveTo>
                    <a:pt x="352879" y="200025"/>
                  </a:moveTo>
                  <a:cubicBezTo>
                    <a:pt x="352879" y="200025"/>
                    <a:pt x="352879" y="200025"/>
                    <a:pt x="356621" y="200025"/>
                  </a:cubicBezTo>
                  <a:cubicBezTo>
                    <a:pt x="356621" y="200025"/>
                    <a:pt x="356621" y="200025"/>
                    <a:pt x="367847" y="200025"/>
                  </a:cubicBezTo>
                  <a:cubicBezTo>
                    <a:pt x="371589" y="200025"/>
                    <a:pt x="375330" y="203767"/>
                    <a:pt x="379072" y="203767"/>
                  </a:cubicBezTo>
                  <a:cubicBezTo>
                    <a:pt x="401524" y="211251"/>
                    <a:pt x="412750" y="237445"/>
                    <a:pt x="409008" y="263638"/>
                  </a:cubicBezTo>
                  <a:cubicBezTo>
                    <a:pt x="405266" y="286090"/>
                    <a:pt x="386556" y="304800"/>
                    <a:pt x="360363" y="304800"/>
                  </a:cubicBezTo>
                  <a:cubicBezTo>
                    <a:pt x="337911" y="304800"/>
                    <a:pt x="319201" y="286090"/>
                    <a:pt x="311717" y="263638"/>
                  </a:cubicBezTo>
                  <a:cubicBezTo>
                    <a:pt x="307975" y="233703"/>
                    <a:pt x="326685" y="207509"/>
                    <a:pt x="352879" y="200025"/>
                  </a:cubicBezTo>
                  <a:close/>
                </a:path>
                <a:path w="438150" h="568325">
                  <a:moveTo>
                    <a:pt x="100853" y="196018"/>
                  </a:moveTo>
                  <a:cubicBezTo>
                    <a:pt x="175559" y="180975"/>
                    <a:pt x="246529" y="241146"/>
                    <a:pt x="254000" y="320120"/>
                  </a:cubicBezTo>
                  <a:cubicBezTo>
                    <a:pt x="254000" y="323881"/>
                    <a:pt x="254000" y="327642"/>
                    <a:pt x="254000" y="331402"/>
                  </a:cubicBezTo>
                  <a:cubicBezTo>
                    <a:pt x="254000" y="406616"/>
                    <a:pt x="254000" y="481829"/>
                    <a:pt x="254000" y="557043"/>
                  </a:cubicBezTo>
                  <a:cubicBezTo>
                    <a:pt x="254000" y="557043"/>
                    <a:pt x="254000" y="557043"/>
                    <a:pt x="254000" y="568325"/>
                  </a:cubicBezTo>
                  <a:cubicBezTo>
                    <a:pt x="254000" y="568325"/>
                    <a:pt x="254000" y="568325"/>
                    <a:pt x="0" y="568325"/>
                  </a:cubicBezTo>
                  <a:cubicBezTo>
                    <a:pt x="0" y="564564"/>
                    <a:pt x="0" y="564564"/>
                    <a:pt x="0" y="560804"/>
                  </a:cubicBezTo>
                  <a:cubicBezTo>
                    <a:pt x="0" y="485590"/>
                    <a:pt x="0" y="406616"/>
                    <a:pt x="0" y="327642"/>
                  </a:cubicBezTo>
                  <a:cubicBezTo>
                    <a:pt x="0" y="263710"/>
                    <a:pt x="44823" y="211060"/>
                    <a:pt x="100853" y="196018"/>
                  </a:cubicBezTo>
                  <a:close/>
                </a:path>
                <a:path w="438150" h="568325">
                  <a:moveTo>
                    <a:pt x="112091" y="0"/>
                  </a:moveTo>
                  <a:cubicBezTo>
                    <a:pt x="115818" y="0"/>
                    <a:pt x="115818" y="0"/>
                    <a:pt x="115818" y="0"/>
                  </a:cubicBezTo>
                  <a:cubicBezTo>
                    <a:pt x="115818" y="0"/>
                    <a:pt x="115818" y="0"/>
                    <a:pt x="138181" y="0"/>
                  </a:cubicBezTo>
                  <a:cubicBezTo>
                    <a:pt x="141909" y="0"/>
                    <a:pt x="149363" y="3762"/>
                    <a:pt x="153090" y="3762"/>
                  </a:cubicBezTo>
                  <a:cubicBezTo>
                    <a:pt x="190362" y="18808"/>
                    <a:pt x="212725" y="60187"/>
                    <a:pt x="205271" y="101566"/>
                  </a:cubicBezTo>
                  <a:cubicBezTo>
                    <a:pt x="197816" y="139183"/>
                    <a:pt x="164272" y="169276"/>
                    <a:pt x="127000" y="169276"/>
                  </a:cubicBezTo>
                  <a:cubicBezTo>
                    <a:pt x="89728" y="173038"/>
                    <a:pt x="56184" y="142944"/>
                    <a:pt x="48729" y="101566"/>
                  </a:cubicBezTo>
                  <a:cubicBezTo>
                    <a:pt x="41275" y="52664"/>
                    <a:pt x="71092" y="7523"/>
                    <a:pt x="112091" y="0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4364628" y="3411465"/>
            <a:ext cx="1441812" cy="1996054"/>
          </a:xfrm>
          <a:custGeom>
            <a:avLst/>
            <a:gdLst/>
            <a:ahLst/>
            <a:cxnLst/>
            <a:rect l="l" t="t" r="r" b="b"/>
            <a:pathLst>
              <a:path w="182" h="251">
                <a:moveTo>
                  <a:pt x="133" y="96"/>
                </a:moveTo>
                <a:cubicBezTo>
                  <a:pt x="167" y="143"/>
                  <a:pt x="182" y="197"/>
                  <a:pt x="181" y="251"/>
                </a:cubicBezTo>
                <a:cubicBezTo>
                  <a:pt x="130" y="235"/>
                  <a:pt x="83" y="203"/>
                  <a:pt x="50" y="156"/>
                </a:cubicBezTo>
                <a:cubicBezTo>
                  <a:pt x="16" y="109"/>
                  <a:pt x="0" y="54"/>
                  <a:pt x="1" y="0"/>
                </a:cubicBezTo>
                <a:cubicBezTo>
                  <a:pt x="52" y="16"/>
                  <a:pt x="99" y="49"/>
                  <a:pt x="133" y="96"/>
                </a:cubicBezTo>
              </a:path>
            </a:pathLst>
          </a:custGeom>
          <a:solidFill>
            <a:schemeClr val="accent1">
              <a:alpha val="100000"/>
            </a:schemeClr>
          </a:solidFill>
        </p:spPr>
      </p:sp>
      <p:grpSp>
        <p:nvGrpSpPr>
          <p:cNvPr id="23" name="Group 23"/>
          <p:cNvGrpSpPr/>
          <p:nvPr/>
        </p:nvGrpSpPr>
        <p:grpSpPr>
          <a:xfrm rot="0">
            <a:off x="4759103" y="4034841"/>
            <a:ext cx="298850" cy="298941"/>
            <a:chOff x="4759103" y="4034841"/>
            <a:chExt cx="298850" cy="298941"/>
          </a:xfrm>
        </p:grpSpPr>
        <p:sp>
          <p:nvSpPr>
            <p:cNvPr id="24" name="Freeform 24"/>
            <p:cNvSpPr/>
            <p:nvPr/>
          </p:nvSpPr>
          <p:spPr>
            <a:xfrm>
              <a:off x="4759103" y="4062603"/>
              <a:ext cx="271179" cy="271179"/>
            </a:xfrm>
            <a:custGeom>
              <a:avLst/>
              <a:gdLst/>
              <a:ahLst/>
              <a:cxnLst/>
              <a:rect l="l" t="t" r="r" b="b"/>
              <a:pathLst>
                <a:path w="184" h="184">
                  <a:moveTo>
                    <a:pt x="92" y="184"/>
                  </a:moveTo>
                  <a:cubicBezTo>
                    <a:pt x="143" y="184"/>
                    <a:pt x="184" y="143"/>
                    <a:pt x="184" y="92"/>
                  </a:cubicBezTo>
                  <a:cubicBezTo>
                    <a:pt x="184" y="76"/>
                    <a:pt x="180" y="62"/>
                    <a:pt x="173" y="49"/>
                  </a:cubicBezTo>
                  <a:cubicBezTo>
                    <a:pt x="172" y="49"/>
                    <a:pt x="172" y="49"/>
                    <a:pt x="171" y="49"/>
                  </a:cubicBezTo>
                  <a:cubicBezTo>
                    <a:pt x="170" y="49"/>
                    <a:pt x="170" y="49"/>
                    <a:pt x="170" y="49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56" y="67"/>
                    <a:pt x="160" y="79"/>
                    <a:pt x="160" y="92"/>
                  </a:cubicBezTo>
                  <a:cubicBezTo>
                    <a:pt x="160" y="129"/>
                    <a:pt x="129" y="160"/>
                    <a:pt x="92" y="160"/>
                  </a:cubicBezTo>
                  <a:cubicBezTo>
                    <a:pt x="55" y="160"/>
                    <a:pt x="24" y="129"/>
                    <a:pt x="24" y="92"/>
                  </a:cubicBezTo>
                  <a:cubicBezTo>
                    <a:pt x="24" y="55"/>
                    <a:pt x="55" y="24"/>
                    <a:pt x="92" y="24"/>
                  </a:cubicBezTo>
                  <a:cubicBezTo>
                    <a:pt x="105" y="24"/>
                    <a:pt x="117" y="28"/>
                    <a:pt x="128" y="35"/>
                  </a:cubicBezTo>
                  <a:cubicBezTo>
                    <a:pt x="135" y="27"/>
                    <a:pt x="135" y="27"/>
                    <a:pt x="13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4" y="12"/>
                    <a:pt x="134" y="11"/>
                    <a:pt x="134" y="10"/>
                  </a:cubicBezTo>
                  <a:cubicBezTo>
                    <a:pt x="122" y="4"/>
                    <a:pt x="107" y="0"/>
                    <a:pt x="92" y="0"/>
                  </a:cubicBez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lose/>
                </a:path>
                <a:path w="184" h="184">
                  <a:moveTo>
                    <a:pt x="92" y="184"/>
                  </a:moveTo>
                  <a:cubicBezTo>
                    <a:pt x="92" y="184"/>
                    <a:pt x="92" y="184"/>
                    <a:pt x="92" y="184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4828508" y="4132008"/>
              <a:ext cx="132459" cy="132459"/>
            </a:xfrm>
            <a:custGeom>
              <a:avLst/>
              <a:gdLst/>
              <a:ahLst/>
              <a:cxnLst/>
              <a:rect l="l" t="t" r="r" b="b"/>
              <a:pathLst>
                <a:path w="90" h="90">
                  <a:moveTo>
                    <a:pt x="45" y="21"/>
                  </a:moveTo>
                  <a:cubicBezTo>
                    <a:pt x="46" y="21"/>
                    <a:pt x="46" y="21"/>
                    <a:pt x="47" y="21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58" y="1"/>
                    <a:pt x="52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70" y="90"/>
                    <a:pt x="90" y="70"/>
                    <a:pt x="90" y="45"/>
                  </a:cubicBezTo>
                  <a:cubicBezTo>
                    <a:pt x="90" y="38"/>
                    <a:pt x="89" y="32"/>
                    <a:pt x="86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5"/>
                  </a:cubicBezTo>
                  <a:cubicBezTo>
                    <a:pt x="69" y="58"/>
                    <a:pt x="58" y="69"/>
                    <a:pt x="45" y="69"/>
                  </a:cubicBezTo>
                  <a:cubicBezTo>
                    <a:pt x="32" y="69"/>
                    <a:pt x="21" y="58"/>
                    <a:pt x="21" y="45"/>
                  </a:cubicBezTo>
                  <a:cubicBezTo>
                    <a:pt x="21" y="32"/>
                    <a:pt x="32" y="21"/>
                    <a:pt x="45" y="21"/>
                  </a:cubicBezTo>
                  <a:close/>
                </a:path>
                <a:path w="90" h="90">
                  <a:moveTo>
                    <a:pt x="45" y="21"/>
                  </a:moveTo>
                  <a:cubicBezTo>
                    <a:pt x="45" y="21"/>
                    <a:pt x="45" y="21"/>
                    <a:pt x="45" y="2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4907893" y="4034841"/>
              <a:ext cx="150060" cy="150060"/>
            </a:xfrm>
            <a:custGeom>
              <a:avLst/>
              <a:gdLst/>
              <a:ahLst/>
              <a:cxnLst/>
              <a:rect l="l" t="t" r="r" b="b"/>
              <a:pathLst>
                <a:path w="102" h="102">
                  <a:moveTo>
                    <a:pt x="86" y="28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3" y="20"/>
                    <a:pt x="93" y="17"/>
                    <a:pt x="91" y="14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0"/>
                    <a:pt x="85" y="9"/>
                    <a:pt x="83" y="9"/>
                  </a:cubicBezTo>
                  <a:cubicBezTo>
                    <a:pt x="82" y="9"/>
                    <a:pt x="80" y="10"/>
                    <a:pt x="79" y="11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0"/>
                    <a:pt x="71" y="0"/>
                    <a:pt x="70" y="0"/>
                  </a:cubicBezTo>
                  <a:cubicBezTo>
                    <a:pt x="70" y="0"/>
                    <a:pt x="69" y="0"/>
                    <a:pt x="69" y="0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5" y="25"/>
                    <a:pt x="44" y="28"/>
                    <a:pt x="44" y="3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90"/>
                    <a:pt x="0" y="91"/>
                    <a:pt x="0" y="9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0"/>
                    <a:pt x="2" y="102"/>
                    <a:pt x="5" y="102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1" y="102"/>
                    <a:pt x="12" y="101"/>
                    <a:pt x="13" y="100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4" y="57"/>
                    <a:pt x="77" y="56"/>
                    <a:pt x="78" y="54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2" y="31"/>
                    <a:pt x="101" y="29"/>
                    <a:pt x="100" y="29"/>
                  </a:cubicBezTo>
                  <a:lnTo>
                    <a:pt x="86" y="28"/>
                  </a:lnTo>
                  <a:close/>
                </a:path>
                <a:path w="102" h="102">
                  <a:moveTo>
                    <a:pt x="86" y="28"/>
                  </a:moveTo>
                  <a:cubicBezTo>
                    <a:pt x="86" y="28"/>
                    <a:pt x="86" y="28"/>
                    <a:pt x="86" y="2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sp>
        <p:nvSpPr>
          <p:cNvPr id="27" name="Freeform 27"/>
          <p:cNvSpPr/>
          <p:nvPr/>
        </p:nvSpPr>
        <p:spPr>
          <a:xfrm>
            <a:off x="5395271" y="2950307"/>
            <a:ext cx="815351" cy="2457213"/>
          </a:xfrm>
          <a:custGeom>
            <a:avLst/>
            <a:gdLst/>
            <a:ahLst/>
            <a:cxnLst/>
            <a:rect l="l" t="t" r="r" b="b"/>
            <a:pathLst>
              <a:path w="103" h="309">
                <a:moveTo>
                  <a:pt x="0" y="154"/>
                </a:moveTo>
                <a:cubicBezTo>
                  <a:pt x="0" y="212"/>
                  <a:pt x="19" y="266"/>
                  <a:pt x="51" y="309"/>
                </a:cubicBezTo>
                <a:cubicBezTo>
                  <a:pt x="84" y="266"/>
                  <a:pt x="103" y="212"/>
                  <a:pt x="103" y="154"/>
                </a:cubicBezTo>
                <a:cubicBezTo>
                  <a:pt x="103" y="97"/>
                  <a:pt x="84" y="43"/>
                  <a:pt x="51" y="0"/>
                </a:cubicBezTo>
                <a:cubicBezTo>
                  <a:pt x="19" y="43"/>
                  <a:pt x="0" y="97"/>
                  <a:pt x="0" y="154"/>
                </a:cubicBezTo>
              </a:path>
            </a:pathLst>
          </a:custGeom>
          <a:solidFill>
            <a:schemeClr val="accent4">
              <a:alpha val="100000"/>
            </a:schemeClr>
          </a:solidFill>
        </p:spPr>
      </p:sp>
      <p:sp>
        <p:nvSpPr>
          <p:cNvPr id="28" name="Freeform 28"/>
          <p:cNvSpPr/>
          <p:nvPr/>
        </p:nvSpPr>
        <p:spPr>
          <a:xfrm>
            <a:off x="5700563" y="3797593"/>
            <a:ext cx="204858" cy="298759"/>
          </a:xfrm>
          <a:custGeom>
            <a:avLst/>
            <a:gdLst/>
            <a:ahLst/>
            <a:cxnLst/>
            <a:rect l="l" t="t" r="r" b="b"/>
            <a:pathLst>
              <a:path w="107" h="156">
                <a:moveTo>
                  <a:pt x="43" y="156"/>
                </a:moveTo>
                <a:cubicBezTo>
                  <a:pt x="40" y="155"/>
                  <a:pt x="37" y="154"/>
                  <a:pt x="34" y="152"/>
                </a:cubicBezTo>
                <a:cubicBezTo>
                  <a:pt x="31" y="150"/>
                  <a:pt x="29" y="147"/>
                  <a:pt x="27" y="143"/>
                </a:cubicBezTo>
                <a:cubicBezTo>
                  <a:pt x="27" y="142"/>
                  <a:pt x="27" y="142"/>
                  <a:pt x="25" y="141"/>
                </a:cubicBezTo>
                <a:cubicBezTo>
                  <a:pt x="19" y="138"/>
                  <a:pt x="16" y="130"/>
                  <a:pt x="19" y="123"/>
                </a:cubicBezTo>
                <a:cubicBezTo>
                  <a:pt x="19" y="123"/>
                  <a:pt x="19" y="122"/>
                  <a:pt x="19" y="121"/>
                </a:cubicBezTo>
                <a:cubicBezTo>
                  <a:pt x="18" y="118"/>
                  <a:pt x="17" y="115"/>
                  <a:pt x="19" y="111"/>
                </a:cubicBezTo>
                <a:cubicBezTo>
                  <a:pt x="19" y="110"/>
                  <a:pt x="19" y="110"/>
                  <a:pt x="18" y="109"/>
                </a:cubicBezTo>
                <a:cubicBezTo>
                  <a:pt x="18" y="106"/>
                  <a:pt x="17" y="104"/>
                  <a:pt x="17" y="101"/>
                </a:cubicBezTo>
                <a:cubicBezTo>
                  <a:pt x="16" y="96"/>
                  <a:pt x="14" y="91"/>
                  <a:pt x="12" y="86"/>
                </a:cubicBezTo>
                <a:cubicBezTo>
                  <a:pt x="9" y="81"/>
                  <a:pt x="6" y="76"/>
                  <a:pt x="4" y="71"/>
                </a:cubicBezTo>
                <a:cubicBezTo>
                  <a:pt x="1" y="62"/>
                  <a:pt x="0" y="53"/>
                  <a:pt x="1" y="44"/>
                </a:cubicBezTo>
                <a:cubicBezTo>
                  <a:pt x="5" y="25"/>
                  <a:pt x="15" y="12"/>
                  <a:pt x="33" y="4"/>
                </a:cubicBezTo>
                <a:cubicBezTo>
                  <a:pt x="38" y="2"/>
                  <a:pt x="43" y="0"/>
                  <a:pt x="49" y="0"/>
                </a:cubicBezTo>
                <a:cubicBezTo>
                  <a:pt x="49" y="0"/>
                  <a:pt x="50" y="0"/>
                  <a:pt x="5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3" y="1"/>
                  <a:pt x="67" y="1"/>
                </a:cubicBezTo>
                <a:cubicBezTo>
                  <a:pt x="76" y="4"/>
                  <a:pt x="84" y="8"/>
                  <a:pt x="90" y="15"/>
                </a:cubicBezTo>
                <a:cubicBezTo>
                  <a:pt x="97" y="22"/>
                  <a:pt x="102" y="30"/>
                  <a:pt x="104" y="40"/>
                </a:cubicBezTo>
                <a:cubicBezTo>
                  <a:pt x="107" y="53"/>
                  <a:pt x="105" y="65"/>
                  <a:pt x="99" y="77"/>
                </a:cubicBezTo>
                <a:cubicBezTo>
                  <a:pt x="97" y="81"/>
                  <a:pt x="95" y="85"/>
                  <a:pt x="93" y="89"/>
                </a:cubicBezTo>
                <a:cubicBezTo>
                  <a:pt x="90" y="94"/>
                  <a:pt x="89" y="99"/>
                  <a:pt x="89" y="105"/>
                </a:cubicBezTo>
                <a:cubicBezTo>
                  <a:pt x="89" y="105"/>
                  <a:pt x="88" y="106"/>
                  <a:pt x="88" y="107"/>
                </a:cubicBezTo>
                <a:cubicBezTo>
                  <a:pt x="88" y="108"/>
                  <a:pt x="88" y="112"/>
                  <a:pt x="88" y="113"/>
                </a:cubicBezTo>
                <a:cubicBezTo>
                  <a:pt x="89" y="116"/>
                  <a:pt x="88" y="119"/>
                  <a:pt x="87" y="121"/>
                </a:cubicBezTo>
                <a:cubicBezTo>
                  <a:pt x="87" y="122"/>
                  <a:pt x="87" y="123"/>
                  <a:pt x="87" y="123"/>
                </a:cubicBezTo>
                <a:cubicBezTo>
                  <a:pt x="90" y="130"/>
                  <a:pt x="87" y="138"/>
                  <a:pt x="80" y="141"/>
                </a:cubicBezTo>
                <a:cubicBezTo>
                  <a:pt x="80" y="142"/>
                  <a:pt x="79" y="142"/>
                  <a:pt x="79" y="143"/>
                </a:cubicBezTo>
                <a:cubicBezTo>
                  <a:pt x="76" y="150"/>
                  <a:pt x="71" y="154"/>
                  <a:pt x="64" y="155"/>
                </a:cubicBezTo>
                <a:cubicBezTo>
                  <a:pt x="64" y="155"/>
                  <a:pt x="63" y="155"/>
                  <a:pt x="63" y="156"/>
                </a:cubicBezTo>
                <a:lnTo>
                  <a:pt x="43" y="156"/>
                </a:lnTo>
                <a:close/>
              </a:path>
              <a:path w="107" h="156">
                <a:moveTo>
                  <a:pt x="53" y="107"/>
                </a:moveTo>
                <a:cubicBezTo>
                  <a:pt x="60" y="107"/>
                  <a:pt x="67" y="107"/>
                  <a:pt x="74" y="107"/>
                </a:cubicBezTo>
                <a:cubicBezTo>
                  <a:pt x="77" y="107"/>
                  <a:pt x="79" y="106"/>
                  <a:pt x="79" y="103"/>
                </a:cubicBezTo>
                <a:cubicBezTo>
                  <a:pt x="79" y="103"/>
                  <a:pt x="79" y="103"/>
                  <a:pt x="79" y="102"/>
                </a:cubicBezTo>
                <a:cubicBezTo>
                  <a:pt x="80" y="98"/>
                  <a:pt x="81" y="93"/>
                  <a:pt x="82" y="89"/>
                </a:cubicBezTo>
                <a:cubicBezTo>
                  <a:pt x="85" y="84"/>
                  <a:pt x="87" y="79"/>
                  <a:pt x="90" y="74"/>
                </a:cubicBezTo>
                <a:cubicBezTo>
                  <a:pt x="95" y="65"/>
                  <a:pt x="97" y="55"/>
                  <a:pt x="95" y="45"/>
                </a:cubicBezTo>
                <a:cubicBezTo>
                  <a:pt x="93" y="33"/>
                  <a:pt x="87" y="23"/>
                  <a:pt x="77" y="17"/>
                </a:cubicBezTo>
                <a:cubicBezTo>
                  <a:pt x="62" y="7"/>
                  <a:pt x="46" y="7"/>
                  <a:pt x="31" y="16"/>
                </a:cubicBezTo>
                <a:cubicBezTo>
                  <a:pt x="15" y="25"/>
                  <a:pt x="8" y="43"/>
                  <a:pt x="11" y="61"/>
                </a:cubicBezTo>
                <a:cubicBezTo>
                  <a:pt x="12" y="67"/>
                  <a:pt x="15" y="72"/>
                  <a:pt x="18" y="77"/>
                </a:cubicBezTo>
                <a:cubicBezTo>
                  <a:pt x="23" y="85"/>
                  <a:pt x="26" y="94"/>
                  <a:pt x="27" y="103"/>
                </a:cubicBezTo>
                <a:cubicBezTo>
                  <a:pt x="27" y="106"/>
                  <a:pt x="29" y="107"/>
                  <a:pt x="32" y="107"/>
                </a:cubicBezTo>
                <a:cubicBezTo>
                  <a:pt x="39" y="107"/>
                  <a:pt x="46" y="107"/>
                  <a:pt x="53" y="107"/>
                </a:cubicBezTo>
              </a:path>
              <a:path w="107" h="156">
                <a:moveTo>
                  <a:pt x="53" y="120"/>
                </a:moveTo>
                <a:cubicBezTo>
                  <a:pt x="60" y="120"/>
                  <a:pt x="67" y="120"/>
                  <a:pt x="74" y="120"/>
                </a:cubicBezTo>
                <a:cubicBezTo>
                  <a:pt x="76" y="120"/>
                  <a:pt x="77" y="119"/>
                  <a:pt x="78" y="118"/>
                </a:cubicBezTo>
                <a:cubicBezTo>
                  <a:pt x="80" y="115"/>
                  <a:pt x="77" y="112"/>
                  <a:pt x="74" y="112"/>
                </a:cubicBezTo>
                <a:cubicBezTo>
                  <a:pt x="64" y="112"/>
                  <a:pt x="54" y="112"/>
                  <a:pt x="44" y="112"/>
                </a:cubicBezTo>
                <a:cubicBezTo>
                  <a:pt x="40" y="112"/>
                  <a:pt x="36" y="112"/>
                  <a:pt x="32" y="112"/>
                </a:cubicBezTo>
                <a:cubicBezTo>
                  <a:pt x="30" y="112"/>
                  <a:pt x="29" y="112"/>
                  <a:pt x="28" y="114"/>
                </a:cubicBezTo>
                <a:cubicBezTo>
                  <a:pt x="27" y="117"/>
                  <a:pt x="29" y="120"/>
                  <a:pt x="32" y="120"/>
                </a:cubicBezTo>
                <a:cubicBezTo>
                  <a:pt x="39" y="120"/>
                  <a:pt x="46" y="120"/>
                  <a:pt x="53" y="120"/>
                </a:cubicBezTo>
              </a:path>
              <a:path w="107" h="156">
                <a:moveTo>
                  <a:pt x="53" y="124"/>
                </a:moveTo>
                <a:cubicBezTo>
                  <a:pt x="46" y="124"/>
                  <a:pt x="39" y="124"/>
                  <a:pt x="32" y="124"/>
                </a:cubicBezTo>
                <a:cubicBezTo>
                  <a:pt x="30" y="124"/>
                  <a:pt x="29" y="125"/>
                  <a:pt x="28" y="127"/>
                </a:cubicBezTo>
                <a:cubicBezTo>
                  <a:pt x="27" y="130"/>
                  <a:pt x="29" y="133"/>
                  <a:pt x="32" y="133"/>
                </a:cubicBezTo>
                <a:cubicBezTo>
                  <a:pt x="42" y="133"/>
                  <a:pt x="52" y="133"/>
                  <a:pt x="62" y="133"/>
                </a:cubicBezTo>
                <a:cubicBezTo>
                  <a:pt x="66" y="133"/>
                  <a:pt x="70" y="133"/>
                  <a:pt x="74" y="133"/>
                </a:cubicBezTo>
                <a:cubicBezTo>
                  <a:pt x="76" y="133"/>
                  <a:pt x="77" y="132"/>
                  <a:pt x="78" y="130"/>
                </a:cubicBezTo>
                <a:cubicBezTo>
                  <a:pt x="80" y="127"/>
                  <a:pt x="77" y="124"/>
                  <a:pt x="74" y="124"/>
                </a:cubicBezTo>
                <a:cubicBezTo>
                  <a:pt x="67" y="124"/>
                  <a:pt x="60" y="124"/>
                  <a:pt x="53" y="124"/>
                </a:cubicBezTo>
              </a:path>
              <a:path w="107" h="156">
                <a:moveTo>
                  <a:pt x="70" y="137"/>
                </a:moveTo>
                <a:cubicBezTo>
                  <a:pt x="36" y="137"/>
                  <a:pt x="36" y="137"/>
                  <a:pt x="36" y="137"/>
                </a:cubicBezTo>
                <a:cubicBezTo>
                  <a:pt x="36" y="142"/>
                  <a:pt x="39" y="146"/>
                  <a:pt x="44" y="146"/>
                </a:cubicBezTo>
                <a:cubicBezTo>
                  <a:pt x="50" y="146"/>
                  <a:pt x="56" y="146"/>
                  <a:pt x="62" y="146"/>
                </a:cubicBezTo>
                <a:cubicBezTo>
                  <a:pt x="67" y="146"/>
                  <a:pt x="70" y="142"/>
                  <a:pt x="70" y="137"/>
                </a:cubicBezTo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29" name="TextBox 29"/>
          <p:cNvSpPr txBox="1"/>
          <p:nvPr/>
        </p:nvSpPr>
        <p:spPr>
          <a:xfrm>
            <a:off x="4189578" y="960385"/>
            <a:ext cx="3233733" cy="467043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65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商品展示页面设计</a:t>
            </a:r>
            <a:endParaRPr lang="en-US" sz="165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4410396" y="1296200"/>
            <a:ext cx="2792098" cy="1576240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ctr">
              <a:lnSpc>
                <a:spcPct val="188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在商品展示页面，通过清晰的布局和高质量的图片展示商品信息，吸引用户购买。</a:t>
            </a:r>
            <a:endParaRPr lang="en-US" sz="135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019212" y="1881739"/>
            <a:ext cx="3233733" cy="467043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65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管理端功能概览</a:t>
            </a:r>
            <a:endParaRPr lang="en-US" sz="165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240030" y="2217553"/>
            <a:ext cx="2792098" cy="1576240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ctr">
              <a:lnSpc>
                <a:spcPct val="188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管理端包含用户管理、订单管理、商品管理等功能，旨在为用户提供全面、高效的管理体验。</a:t>
            </a:r>
            <a:endParaRPr lang="en-US" sz="135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89342" y="3964091"/>
            <a:ext cx="3233733" cy="467043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65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用户端功能概览</a:t>
            </a:r>
            <a:endParaRPr lang="en-US" sz="165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510160" y="4299905"/>
            <a:ext cx="2792098" cy="1576240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ctr">
              <a:lnSpc>
                <a:spcPct val="188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用户端包含入口界面、首页、商品展示、商品详情、个人中心、购物车、订单详情、支付界面等功能。</a:t>
            </a:r>
            <a:endParaRPr lang="en-US" sz="135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7366104" y="1881739"/>
            <a:ext cx="3233733" cy="467043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65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购物车和订单页面设计</a:t>
            </a:r>
            <a:endParaRPr lang="en-US" sz="165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7586922" y="2217553"/>
            <a:ext cx="2792098" cy="1576240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ctr">
              <a:lnSpc>
                <a:spcPct val="188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购物车和订单页面设计简洁明了，方便用户查看购物车商品、总价，以及订单状态、物流信息等。</a:t>
            </a:r>
            <a:endParaRPr lang="en-US" sz="135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8050357" y="3964091"/>
            <a:ext cx="3233733" cy="467043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65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界面风格与色彩搭配</a:t>
            </a:r>
            <a:endParaRPr lang="en-US" sz="165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8271175" y="4299905"/>
            <a:ext cx="2792098" cy="1576240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ctr">
              <a:lnSpc>
                <a:spcPct val="188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整个系统界面风格统一，色彩搭配协调，营造舒适的购物视觉体验，提高用户购物欲望和操作便捷性。</a:t>
            </a:r>
            <a:endParaRPr lang="en-US" sz="135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5845" name="TextBox 39"/>
          <p:cNvSpPr txBox="1"/>
          <p:nvPr/>
        </p:nvSpPr>
        <p:spPr>
          <a:xfrm>
            <a:off x="5549900" y="137160"/>
            <a:ext cx="6182360" cy="55308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 lnSpcReduction="20000"/>
          </a:bodyPr>
          <a:lstStyle/>
          <a:p>
            <a:pPr algn="r">
              <a:lnSpc>
                <a:spcPct val="80000"/>
              </a:lnSpc>
            </a:pPr>
            <a:r>
              <a:rPr lang="en-US" sz="30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0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应用设计</a:t>
            </a:r>
            <a:endParaRPr lang="zh-CN" altLang="en-US" sz="30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007" name="AutoShape 2"/>
          <p:cNvSpPr/>
          <p:nvPr/>
        </p:nvSpPr>
        <p:spPr>
          <a:xfrm>
            <a:off x="3407220" y="-9522"/>
            <a:ext cx="8784781" cy="652312"/>
          </a:xfrm>
          <a:prstGeom prst="rect">
            <a:avLst/>
          </a:prstGeom>
          <a:solidFill>
            <a:srgbClr val="A50021">
              <a:alpha val="100000"/>
            </a:srgbClr>
          </a:solidFill>
        </p:spPr>
      </p:sp>
      <p:sp>
        <p:nvSpPr>
          <p:cNvPr id="500008" name="AutoShape 3"/>
          <p:cNvSpPr/>
          <p:nvPr/>
        </p:nvSpPr>
        <p:spPr>
          <a:xfrm flipV="1">
            <a:off x="3407220" y="642789"/>
            <a:ext cx="8784781" cy="157126"/>
          </a:xfrm>
          <a:prstGeom prst="rect">
            <a:avLst/>
          </a:prstGeom>
          <a:solidFill>
            <a:srgbClr val="D8D8D8">
              <a:alpha val="100000"/>
            </a:srgbClr>
          </a:solidFill>
        </p:spPr>
      </p:sp>
      <p:grpSp>
        <p:nvGrpSpPr>
          <p:cNvPr id="4" name="Group 4"/>
          <p:cNvGrpSpPr/>
          <p:nvPr/>
        </p:nvGrpSpPr>
        <p:grpSpPr>
          <a:xfrm rot="0">
            <a:off x="0" y="0"/>
            <a:ext cx="451675" cy="786574"/>
            <a:chOff x="0" y="0"/>
            <a:chExt cx="451675" cy="786574"/>
          </a:xfrm>
        </p:grpSpPr>
        <p:sp>
          <p:nvSpPr>
            <p:cNvPr id="500010" name="AutoShape 5"/>
            <p:cNvSpPr/>
            <p:nvPr/>
          </p:nvSpPr>
          <p:spPr>
            <a:xfrm>
              <a:off x="0" y="0"/>
              <a:ext cx="451675" cy="82867"/>
            </a:xfrm>
            <a:prstGeom prst="rect">
              <a:avLst/>
            </a:prstGeom>
            <a:solidFill>
              <a:srgbClr val="A50021">
                <a:alpha val="100000"/>
              </a:srgbClr>
            </a:solidFill>
          </p:spPr>
        </p:sp>
        <p:sp>
          <p:nvSpPr>
            <p:cNvPr id="500011" name="AutoShape 6"/>
            <p:cNvSpPr/>
            <p:nvPr/>
          </p:nvSpPr>
          <p:spPr>
            <a:xfrm>
              <a:off x="0" y="175927"/>
              <a:ext cx="451675" cy="82867"/>
            </a:xfrm>
            <a:prstGeom prst="rect">
              <a:avLst/>
            </a:prstGeom>
            <a:solidFill>
              <a:srgbClr val="A50021">
                <a:alpha val="100000"/>
              </a:srgbClr>
            </a:solidFill>
          </p:spPr>
        </p:sp>
        <p:sp>
          <p:nvSpPr>
            <p:cNvPr id="500012" name="AutoShape 7"/>
            <p:cNvSpPr/>
            <p:nvPr/>
          </p:nvSpPr>
          <p:spPr>
            <a:xfrm>
              <a:off x="0" y="351853"/>
              <a:ext cx="451675" cy="82867"/>
            </a:xfrm>
            <a:prstGeom prst="rect">
              <a:avLst/>
            </a:prstGeom>
            <a:solidFill>
              <a:srgbClr val="A50021">
                <a:alpha val="100000"/>
              </a:srgbClr>
            </a:solidFill>
          </p:spPr>
        </p:sp>
        <p:sp>
          <p:nvSpPr>
            <p:cNvPr id="500013" name="AutoShape 8"/>
            <p:cNvSpPr/>
            <p:nvPr/>
          </p:nvSpPr>
          <p:spPr>
            <a:xfrm>
              <a:off x="0" y="527780"/>
              <a:ext cx="451675" cy="82867"/>
            </a:xfrm>
            <a:prstGeom prst="rect">
              <a:avLst/>
            </a:prstGeom>
            <a:solidFill>
              <a:srgbClr val="A50021">
                <a:alpha val="100000"/>
              </a:srgbClr>
            </a:solidFill>
          </p:spPr>
        </p:sp>
        <p:sp>
          <p:nvSpPr>
            <p:cNvPr id="500014" name="AutoShape 9"/>
            <p:cNvSpPr/>
            <p:nvPr/>
          </p:nvSpPr>
          <p:spPr>
            <a:xfrm>
              <a:off x="0" y="703707"/>
              <a:ext cx="451675" cy="82867"/>
            </a:xfrm>
            <a:prstGeom prst="rect">
              <a:avLst/>
            </a:prstGeom>
            <a:solidFill>
              <a:srgbClr val="A50021">
                <a:alpha val="100000"/>
              </a:srgbClr>
            </a:solidFill>
          </p:spPr>
        </p:sp>
      </p:grpSp>
      <p:pic>
        <p:nvPicPr>
          <p:cNvPr id="500015" name="Picture 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93804" y="137160"/>
            <a:ext cx="2551445" cy="550370"/>
          </a:xfrm>
          <a:prstGeom prst="rect">
            <a:avLst/>
          </a:prstGeom>
          <a:noFill/>
        </p:spPr>
      </p:pic>
      <p:sp>
        <p:nvSpPr>
          <p:cNvPr id="500016" name="AutoShape 11"/>
          <p:cNvSpPr/>
          <p:nvPr/>
        </p:nvSpPr>
        <p:spPr>
          <a:xfrm>
            <a:off x="953135" y="1099820"/>
            <a:ext cx="128588" cy="428625"/>
          </a:xfrm>
          <a:prstGeom prst="rect">
            <a:avLst/>
          </a:prstGeom>
          <a:solidFill>
            <a:srgbClr val="C00000">
              <a:alpha val="100000"/>
            </a:srgbClr>
          </a:solidFill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6755660" y="1485222"/>
            <a:ext cx="4279418" cy="4279418"/>
          </a:xfrm>
          <a:prstGeom prst="roundRect">
            <a:avLst/>
          </a:prstGeom>
        </p:spPr>
      </p:pic>
      <p:sp>
        <p:nvSpPr>
          <p:cNvPr id="13" name="Freeform 13"/>
          <p:cNvSpPr/>
          <p:nvPr/>
        </p:nvSpPr>
        <p:spPr>
          <a:xfrm>
            <a:off x="513502" y="1417679"/>
            <a:ext cx="1439951" cy="1308640"/>
          </a:xfrm>
          <a:custGeom>
            <a:avLst/>
            <a:gdLst/>
            <a:ahLst/>
            <a:cxnLst/>
            <a:rect l="l" t="t" r="r" b="b"/>
            <a:pathLst>
              <a:path w="1181062" h="1073360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</a:path>
            </a:pathLst>
          </a:custGeom>
          <a:solidFill>
            <a:schemeClr val="accent2">
              <a:alpha val="100000"/>
            </a:schemeClr>
          </a:solidFill>
        </p:spPr>
      </p:sp>
      <p:sp>
        <p:nvSpPr>
          <p:cNvPr id="14" name="TextBox 14"/>
          <p:cNvSpPr txBox="1"/>
          <p:nvPr/>
        </p:nvSpPr>
        <p:spPr>
          <a:xfrm>
            <a:off x="704352" y="1305549"/>
            <a:ext cx="1058252" cy="1538707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sz="5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513502" y="3053569"/>
            <a:ext cx="1439951" cy="1308640"/>
          </a:xfrm>
          <a:custGeom>
            <a:avLst/>
            <a:gdLst/>
            <a:ahLst/>
            <a:cxnLst/>
            <a:rect l="l" t="t" r="r" b="b"/>
            <a:pathLst>
              <a:path w="1181062" h="1073360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</a:path>
            </a:pathLst>
          </a:custGeom>
          <a:solidFill>
            <a:schemeClr val="accent2">
              <a:alpha val="100000"/>
            </a:schemeClr>
          </a:solidFill>
        </p:spPr>
      </p:sp>
      <p:sp>
        <p:nvSpPr>
          <p:cNvPr id="16" name="TextBox 16"/>
          <p:cNvSpPr txBox="1"/>
          <p:nvPr/>
        </p:nvSpPr>
        <p:spPr>
          <a:xfrm>
            <a:off x="704352" y="2941440"/>
            <a:ext cx="1058252" cy="1538707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sz="5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513502" y="4747524"/>
            <a:ext cx="1439951" cy="1308640"/>
          </a:xfrm>
          <a:custGeom>
            <a:avLst/>
            <a:gdLst/>
            <a:ahLst/>
            <a:cxnLst/>
            <a:rect l="l" t="t" r="r" b="b"/>
            <a:pathLst>
              <a:path w="1181062" h="1073360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</a:path>
            </a:pathLst>
          </a:custGeom>
          <a:solidFill>
            <a:schemeClr val="accent2">
              <a:alpha val="100000"/>
            </a:schemeClr>
          </a:solidFill>
        </p:spPr>
      </p:sp>
      <p:sp>
        <p:nvSpPr>
          <p:cNvPr id="18" name="TextBox 18"/>
          <p:cNvSpPr txBox="1"/>
          <p:nvPr/>
        </p:nvSpPr>
        <p:spPr>
          <a:xfrm>
            <a:off x="704352" y="4635394"/>
            <a:ext cx="1058252" cy="1538707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sz="5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141730" y="1633688"/>
            <a:ext cx="4034507" cy="1277417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25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项目以需求为导向进行功能设计，注重操作简便，可达到“实用、简单、好用、耐用”的要求。</a:t>
            </a:r>
            <a:endParaRPr lang="en-US" sz="1425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141730" y="1191114"/>
            <a:ext cx="4019145" cy="598789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25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需求导向与操作简便</a:t>
            </a:r>
            <a:endParaRPr lang="en-US" sz="1425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141730" y="3208717"/>
            <a:ext cx="4034507" cy="1277417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25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遵循先进性原则，采用先进技术和设计理念提升系统性能与用户体验；遵循可用性原则，确保系统稳定运行。</a:t>
            </a:r>
            <a:endParaRPr lang="en-US" sz="1425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141730" y="2789369"/>
            <a:ext cx="4019145" cy="598789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25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先进性与可用性原则</a:t>
            </a:r>
            <a:endParaRPr lang="en-US" sz="1425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141730" y="4890693"/>
            <a:ext cx="4034507" cy="1277417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25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遵循实用性原则，确保系统功能满足用户在电商购物中的实际需求；遵循可扩展性原则，使系统方便地添加新功能。</a:t>
            </a:r>
            <a:endParaRPr lang="en-US" sz="1425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141730" y="4471345"/>
            <a:ext cx="4019145" cy="598789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25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实用性与可扩展性</a:t>
            </a:r>
            <a:endParaRPr lang="en-US" sz="1425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5845" name="TextBox 25"/>
          <p:cNvSpPr txBox="1"/>
          <p:nvPr/>
        </p:nvSpPr>
        <p:spPr>
          <a:xfrm>
            <a:off x="5549900" y="150495"/>
            <a:ext cx="6182360" cy="55308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 lnSpcReduction="20000"/>
          </a:bodyPr>
          <a:lstStyle/>
          <a:p>
            <a:pPr algn="r">
              <a:lnSpc>
                <a:spcPct val="80000"/>
              </a:lnSpc>
            </a:pPr>
            <a:r>
              <a:rPr lang="en-US" sz="30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0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应用设计</a:t>
            </a:r>
            <a:endParaRPr lang="zh-CN" altLang="en-US" sz="30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Administrator\Pictures\图片1.jpg"/>
          <p:cNvPicPr>
            <a:picLocks noChangeAspect="1" noChangeArrowheads="1"/>
          </p:cNvPicPr>
          <p:nvPr/>
        </p:nvPicPr>
        <p:blipFill>
          <a:blip r:embed="rId1" cstate="print"/>
          <a:srcRect t="11032" b="457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4" name="矩形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42" name="Picture 3" descr="E:\1-于志斌\7-学校PPT及宣传视频\3-学校校徽\西电校徽\西电红黑图标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9985" y="991791"/>
            <a:ext cx="1817744" cy="51389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2368446"/>
            <a:ext cx="12192000" cy="2019788"/>
          </a:xfrm>
          <a:prstGeom prst="rect">
            <a:avLst/>
          </a:prstGeom>
          <a:solidFill>
            <a:srgbClr val="C00000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4800" b="1" kern="0" dirty="0">
                <a:solidFill>
                  <a:srgbClr val="FFFFFF"/>
                </a:solidFill>
                <a:latin typeface="Microsoft YaHei UI" panose="020B0503020204020204" charset="-122"/>
                <a:ea typeface="微软雅黑" panose="020B0503020204020204" charset="-122"/>
              </a:rPr>
              <a:t> 汇报完毕，谢谢</a:t>
            </a:r>
            <a:endParaRPr lang="zh-CN" altLang="en-US" sz="4800" b="1" kern="0" dirty="0">
              <a:solidFill>
                <a:srgbClr val="FFFFFF"/>
              </a:solidFill>
              <a:latin typeface="Microsoft YaHei UI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 advTm="3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2378710" y="2441575"/>
            <a:ext cx="601980" cy="1640205"/>
            <a:chOff x="4247" y="3689"/>
            <a:chExt cx="659" cy="1810"/>
          </a:xfrm>
        </p:grpSpPr>
        <p:sp>
          <p:nvSpPr>
            <p:cNvPr id="25" name="椭圆 24"/>
            <p:cNvSpPr/>
            <p:nvPr>
              <p:custDataLst>
                <p:tags r:id="rId2"/>
              </p:custDataLst>
            </p:nvPr>
          </p:nvSpPr>
          <p:spPr>
            <a:xfrm>
              <a:off x="4247" y="3689"/>
              <a:ext cx="658" cy="663"/>
            </a:xfrm>
            <a:prstGeom prst="ellipse">
              <a:avLst/>
            </a:prstGeom>
            <a:solidFill>
              <a:srgbClr val="D24747"/>
            </a:solidFill>
            <a:ln>
              <a:solidFill>
                <a:srgbClr val="D2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一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3"/>
              </p:custDataLst>
            </p:nvPr>
          </p:nvSpPr>
          <p:spPr>
            <a:xfrm>
              <a:off x="4247" y="4836"/>
              <a:ext cx="659" cy="663"/>
            </a:xfrm>
            <a:prstGeom prst="ellipse">
              <a:avLst/>
            </a:prstGeom>
            <a:solidFill>
              <a:srgbClr val="D24747"/>
            </a:solidFill>
            <a:ln>
              <a:solidFill>
                <a:srgbClr val="D2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二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3557" name="组合 57"/>
          <p:cNvGrpSpPr/>
          <p:nvPr/>
        </p:nvGrpSpPr>
        <p:grpSpPr>
          <a:xfrm>
            <a:off x="1155065" y="913765"/>
            <a:ext cx="1117600" cy="1068388"/>
            <a:chOff x="6381750" y="827524"/>
            <a:chExt cx="1488665" cy="1424599"/>
          </a:xfrm>
        </p:grpSpPr>
        <p:sp>
          <p:nvSpPr>
            <p:cNvPr id="57" name="Oval 6" descr="#wm#_48_07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381750" y="827524"/>
              <a:ext cx="1131301" cy="1088029"/>
            </a:xfrm>
            <a:prstGeom prst="ellipse">
              <a:avLst/>
            </a:prstGeom>
            <a:solidFill>
              <a:srgbClr val="990000">
                <a:alpha val="69000"/>
              </a:srgbClr>
            </a:solidFill>
            <a:ln>
              <a:noFill/>
            </a:ln>
            <a:effectLst/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58" name="Oval 7" descr="#wm#_48_07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231812" y="1576867"/>
              <a:ext cx="638603" cy="675256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  <a:effectLst/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33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35845" name="文本框 3"/>
          <p:cNvSpPr txBox="1"/>
          <p:nvPr/>
        </p:nvSpPr>
        <p:spPr>
          <a:xfrm>
            <a:off x="5549900" y="43180"/>
            <a:ext cx="618236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zh-CN" altLang="en-US" sz="3000" b="1" kern="0" dirty="0">
                <a:solidFill>
                  <a:srgbClr val="FFFFFF"/>
                </a:solidFill>
                <a:latin typeface="Microsoft YaHei UI" panose="020B0503020204020204" charset="-122"/>
                <a:ea typeface="微软雅黑" panose="020B0503020204020204" charset="-122"/>
                <a:sym typeface="+mn-ea"/>
              </a:rPr>
              <a:t>任务汇报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椭圆 2"/>
          <p:cNvSpPr/>
          <p:nvPr>
            <p:custDataLst>
              <p:tags r:id="rId6"/>
            </p:custDataLst>
          </p:nvPr>
        </p:nvSpPr>
        <p:spPr>
          <a:xfrm>
            <a:off x="2353310" y="4481830"/>
            <a:ext cx="628015" cy="609600"/>
          </a:xfrm>
          <a:prstGeom prst="ellipse">
            <a:avLst/>
          </a:prstGeom>
          <a:solidFill>
            <a:srgbClr val="D24747"/>
          </a:solidFill>
          <a:ln>
            <a:solidFill>
              <a:srgbClr val="D2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985" y="1175385"/>
            <a:ext cx="3141345" cy="492125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3495675" y="4481830"/>
            <a:ext cx="27895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应用设计</a:t>
            </a:r>
            <a:endParaRPr lang="zh-CN" altLang="en-US" sz="28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3495675" y="2520315"/>
            <a:ext cx="45250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应用建模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3495675" y="3528695"/>
            <a:ext cx="43935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应用架构设计</a:t>
            </a:r>
            <a:endParaRPr lang="zh-CN" altLang="en-US" sz="28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4327" y="2282322"/>
            <a:ext cx="1004334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ea typeface="仿宋" panose="02010609060101010101" pitchFamily="49" charset="-122"/>
            </a:endParaRPr>
          </a:p>
        </p:txBody>
      </p:sp>
      <p:sp>
        <p:nvSpPr>
          <p:cNvPr id="35845" name="文本框 3"/>
          <p:cNvSpPr txBox="1"/>
          <p:nvPr/>
        </p:nvSpPr>
        <p:spPr>
          <a:xfrm>
            <a:off x="5549900" y="43180"/>
            <a:ext cx="618236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内容建模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r"/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QQ_17448829576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7740" y="1057910"/>
            <a:ext cx="7716520" cy="56076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4327" y="2282322"/>
            <a:ext cx="1004334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ea typeface="仿宋" panose="02010609060101010101" pitchFamily="49" charset="-122"/>
            </a:endParaRPr>
          </a:p>
        </p:txBody>
      </p:sp>
      <p:sp>
        <p:nvSpPr>
          <p:cNvPr id="35845" name="文本框 3"/>
          <p:cNvSpPr txBox="1"/>
          <p:nvPr/>
        </p:nvSpPr>
        <p:spPr>
          <a:xfrm>
            <a:off x="5549900" y="43180"/>
            <a:ext cx="618236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内容建模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r"/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QQ_17448829797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265" y="1309370"/>
            <a:ext cx="5656580" cy="4416425"/>
          </a:xfrm>
          <a:prstGeom prst="rect">
            <a:avLst/>
          </a:prstGeom>
        </p:spPr>
      </p:pic>
      <p:pic>
        <p:nvPicPr>
          <p:cNvPr id="4" name="图片 3" descr="QQ_17448829924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9370"/>
            <a:ext cx="5797550" cy="4416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4327" y="2282322"/>
            <a:ext cx="1004334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ea typeface="仿宋" panose="02010609060101010101" pitchFamily="49" charset="-122"/>
            </a:endParaRPr>
          </a:p>
        </p:txBody>
      </p:sp>
      <p:sp>
        <p:nvSpPr>
          <p:cNvPr id="35845" name="文本框 3"/>
          <p:cNvSpPr txBox="1"/>
          <p:nvPr/>
        </p:nvSpPr>
        <p:spPr>
          <a:xfrm>
            <a:off x="5549900" y="43180"/>
            <a:ext cx="618236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需求建模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r"/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QQ_17448902870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6320" y="1423035"/>
            <a:ext cx="7578725" cy="4879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4327" y="2282322"/>
            <a:ext cx="1004334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ea typeface="仿宋" panose="02010609060101010101" pitchFamily="49" charset="-122"/>
            </a:endParaRPr>
          </a:p>
        </p:txBody>
      </p:sp>
      <p:sp>
        <p:nvSpPr>
          <p:cNvPr id="35845" name="文本框 3"/>
          <p:cNvSpPr txBox="1"/>
          <p:nvPr/>
        </p:nvSpPr>
        <p:spPr>
          <a:xfrm>
            <a:off x="5549900" y="43180"/>
            <a:ext cx="618236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超文本建模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QQ_17448832505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8940" y="1037590"/>
            <a:ext cx="8834120" cy="5494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4327" y="2282322"/>
            <a:ext cx="1004334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ea typeface="仿宋" panose="02010609060101010101" pitchFamily="49" charset="-122"/>
            </a:endParaRPr>
          </a:p>
        </p:txBody>
      </p:sp>
      <p:sp>
        <p:nvSpPr>
          <p:cNvPr id="35845" name="文本框 3"/>
          <p:cNvSpPr txBox="1"/>
          <p:nvPr/>
        </p:nvSpPr>
        <p:spPr>
          <a:xfrm>
            <a:off x="5549900" y="43180"/>
            <a:ext cx="618236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展示建模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QQ_17448903891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" y="1684020"/>
            <a:ext cx="5691505" cy="4151630"/>
          </a:xfrm>
          <a:prstGeom prst="rect">
            <a:avLst/>
          </a:prstGeom>
        </p:spPr>
      </p:pic>
      <p:pic>
        <p:nvPicPr>
          <p:cNvPr id="5" name="图片 4" descr="QQ_17448904022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210" y="1584960"/>
            <a:ext cx="6233795" cy="4451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4327" y="2282322"/>
            <a:ext cx="1004334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ea typeface="仿宋" panose="02010609060101010101" pitchFamily="49" charset="-122"/>
            </a:endParaRPr>
          </a:p>
        </p:txBody>
      </p:sp>
      <p:sp>
        <p:nvSpPr>
          <p:cNvPr id="35845" name="文本框 3"/>
          <p:cNvSpPr txBox="1"/>
          <p:nvPr/>
        </p:nvSpPr>
        <p:spPr>
          <a:xfrm>
            <a:off x="5549900" y="43180"/>
            <a:ext cx="618236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展示建模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QQ_1744890414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2925" y="1501775"/>
            <a:ext cx="6026785" cy="45637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4327" y="2282322"/>
            <a:ext cx="1004334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ea typeface="仿宋" panose="02010609060101010101" pitchFamily="49" charset="-122"/>
            </a:endParaRPr>
          </a:p>
        </p:txBody>
      </p:sp>
      <p:sp>
        <p:nvSpPr>
          <p:cNvPr id="35845" name="文本框 3"/>
          <p:cNvSpPr txBox="1"/>
          <p:nvPr/>
        </p:nvSpPr>
        <p:spPr>
          <a:xfrm>
            <a:off x="5549900" y="43180"/>
            <a:ext cx="618236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展示建模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QQ_17448904257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5575" y="1437005"/>
            <a:ext cx="6800850" cy="48431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90.75,&quot;left&quot;:185.3,&quot;top&quot;:192.25,&quot;width&quot;:446.25}"/>
</p:tagLst>
</file>

<file path=ppt/tags/tag10.xml><?xml version="1.0" encoding="utf-8"?>
<p:tagLst xmlns:p="http://schemas.openxmlformats.org/presentationml/2006/main">
  <p:tag name="KSO_WM_DIAGRAM_VIRTUALLY_FRAME" val="{&quot;height&quot;:290.75,&quot;left&quot;:185.3,&quot;top&quot;:192.25,&quot;width&quot;:446.25}"/>
</p:tagLst>
</file>

<file path=ppt/tags/tag11.xml><?xml version="1.0" encoding="utf-8"?>
<p:tagLst xmlns:p="http://schemas.openxmlformats.org/presentationml/2006/main">
  <p:tag name="KSO_WM_DIAGRAM_VIRTUALLY_FRAME" val="{&quot;height&quot;:290.75,&quot;left&quot;:185.3,&quot;top&quot;:192.25,&quot;width&quot;:446.25}"/>
</p:tagLst>
</file>

<file path=ppt/tags/tag12.xml><?xml version="1.0" encoding="utf-8"?>
<p:tagLst xmlns:p="http://schemas.openxmlformats.org/presentationml/2006/main">
  <p:tag name="KSO_WM_DIAGRAM_VIRTUALLY_FRAME" val="{&quot;height&quot;:290.75,&quot;left&quot;:185.3,&quot;top&quot;:192.25,&quot;width&quot;:446.25}"/>
</p:tagLst>
</file>

<file path=ppt/tags/tag13.xml><?xml version="1.0" encoding="utf-8"?>
<p:tagLst xmlns:p="http://schemas.openxmlformats.org/presentationml/2006/main">
  <p:tag name="MH" val="20151105102845"/>
  <p:tag name="MH_LIBRARY" val="GRAPHIC"/>
  <p:tag name="MH_ORDER" val="Oval 6"/>
</p:tagLst>
</file>

<file path=ppt/tags/tag14.xml><?xml version="1.0" encoding="utf-8"?>
<p:tagLst xmlns:p="http://schemas.openxmlformats.org/presentationml/2006/main">
  <p:tag name="MH" val="20151105102845"/>
  <p:tag name="MH_LIBRARY" val="GRAPHIC"/>
  <p:tag name="MH_ORDER" val="Oval 7"/>
</p:tagLst>
</file>

<file path=ppt/tags/tag15.xml><?xml version="1.0" encoding="utf-8"?>
<p:tagLst xmlns:p="http://schemas.openxmlformats.org/presentationml/2006/main">
  <p:tag name="KSO_WM_DIAGRAM_VIRTUALLY_FRAME" val="{&quot;height&quot;:290.75,&quot;left&quot;:185.3,&quot;top&quot;:192.25,&quot;width&quot;:446.25}"/>
</p:tagLst>
</file>

<file path=ppt/tags/tag16.xml><?xml version="1.0" encoding="utf-8"?>
<p:tagLst xmlns:p="http://schemas.openxmlformats.org/presentationml/2006/main">
  <p:tag name="KSO_WM_DIAGRAM_VIRTUALLY_FRAME" val="{&quot;height&quot;:290.75,&quot;left&quot;:185.3,&quot;top&quot;:192.25,&quot;width&quot;:446.25}"/>
</p:tagLst>
</file>

<file path=ppt/tags/tag17.xml><?xml version="1.0" encoding="utf-8"?>
<p:tagLst xmlns:p="http://schemas.openxmlformats.org/presentationml/2006/main">
  <p:tag name="KSO_WM_DIAGRAM_VIRTUALLY_FRAME" val="{&quot;height&quot;:290.75,&quot;left&quot;:185.3,&quot;top&quot;:192.25,&quot;width&quot;:446.25}"/>
</p:tagLst>
</file>

<file path=ppt/tags/tag18.xml><?xml version="1.0" encoding="utf-8"?>
<p:tagLst xmlns:p="http://schemas.openxmlformats.org/presentationml/2006/main">
  <p:tag name="KSO_WM_DIAGRAM_VIRTUALLY_FRAME" val="{&quot;height&quot;:290.75,&quot;left&quot;:185.3,&quot;top&quot;:192.25,&quot;width&quot;:446.25}"/>
</p:tagLst>
</file>

<file path=ppt/tags/tag19.xml><?xml version="1.0" encoding="utf-8"?>
<p:tagLst xmlns:p="http://schemas.openxmlformats.org/presentationml/2006/main">
  <p:tag name="KSO_WM_DIAGRAM_VIRTUALLY_FRAME" val="{&quot;height&quot;:290.75,&quot;left&quot;:185.3,&quot;top&quot;:192.25,&quot;width&quot;:446.25}"/>
</p:tagLst>
</file>

<file path=ppt/tags/tag2.xml><?xml version="1.0" encoding="utf-8"?>
<p:tagLst xmlns:p="http://schemas.openxmlformats.org/presentationml/2006/main">
  <p:tag name="KSO_WM_DIAGRAM_VIRTUALLY_FRAME" val="{&quot;height&quot;:290.75,&quot;left&quot;:185.3,&quot;top&quot;:192.25,&quot;width&quot;:446.25}"/>
</p:tagLst>
</file>

<file path=ppt/tags/tag20.xml><?xml version="1.0" encoding="utf-8"?>
<p:tagLst xmlns:p="http://schemas.openxmlformats.org/presentationml/2006/main">
  <p:tag name="KSO_WM_DIAGRAM_VIRTUALLY_FRAME" val="{&quot;height&quot;:290.75,&quot;left&quot;:185.3,&quot;top&quot;:192.25,&quot;width&quot;:446.25}"/>
</p:tagLst>
</file>

<file path=ppt/tags/tag21.xml><?xml version="1.0" encoding="utf-8"?>
<p:tagLst xmlns:p="http://schemas.openxmlformats.org/presentationml/2006/main">
  <p:tag name="KSO_WM_DIAGRAM_VIRTUALLY_FRAME" val="{&quot;height&quot;:290.75,&quot;left&quot;:185.3,&quot;top&quot;:192.25,&quot;width&quot;:446.25}"/>
</p:tagLst>
</file>

<file path=ppt/tags/tag22.xml><?xml version="1.0" encoding="utf-8"?>
<p:tagLst xmlns:p="http://schemas.openxmlformats.org/presentationml/2006/main">
  <p:tag name="MH" val="20151105102845"/>
  <p:tag name="MH_LIBRARY" val="GRAPHIC"/>
  <p:tag name="MH_ORDER" val="Oval 6"/>
</p:tagLst>
</file>

<file path=ppt/tags/tag23.xml><?xml version="1.0" encoding="utf-8"?>
<p:tagLst xmlns:p="http://schemas.openxmlformats.org/presentationml/2006/main">
  <p:tag name="MH" val="20151105102845"/>
  <p:tag name="MH_LIBRARY" val="GRAPHIC"/>
  <p:tag name="MH_ORDER" val="Oval 7"/>
</p:tagLst>
</file>

<file path=ppt/tags/tag24.xml><?xml version="1.0" encoding="utf-8"?>
<p:tagLst xmlns:p="http://schemas.openxmlformats.org/presentationml/2006/main">
  <p:tag name="KSO_WM_DIAGRAM_VIRTUALLY_FRAME" val="{&quot;height&quot;:290.75,&quot;left&quot;:185.3,&quot;top&quot;:192.25,&quot;width&quot;:446.25}"/>
</p:tagLst>
</file>

<file path=ppt/tags/tag25.xml><?xml version="1.0" encoding="utf-8"?>
<p:tagLst xmlns:p="http://schemas.openxmlformats.org/presentationml/2006/main">
  <p:tag name="KSO_WM_DIAGRAM_VIRTUALLY_FRAME" val="{&quot;height&quot;:290.75,&quot;left&quot;:185.3,&quot;top&quot;:192.25,&quot;width&quot;:446.25}"/>
</p:tagLst>
</file>

<file path=ppt/tags/tag26.xml><?xml version="1.0" encoding="utf-8"?>
<p:tagLst xmlns:p="http://schemas.openxmlformats.org/presentationml/2006/main">
  <p:tag name="KSO_WM_DIAGRAM_VIRTUALLY_FRAME" val="{&quot;height&quot;:290.75,&quot;left&quot;:185.3,&quot;top&quot;:192.25,&quot;width&quot;:446.25}"/>
</p:tagLst>
</file>

<file path=ppt/tags/tag27.xml><?xml version="1.0" encoding="utf-8"?>
<p:tagLst xmlns:p="http://schemas.openxmlformats.org/presentationml/2006/main">
  <p:tag name="KSO_WM_DIAGRAM_VIRTUALLY_FRAME" val="{&quot;height&quot;:290.75,&quot;left&quot;:185.3,&quot;top&quot;:192.25,&quot;width&quot;:446.25}"/>
</p:tagLst>
</file>

<file path=ppt/tags/tag28.xml><?xml version="1.0" encoding="utf-8"?>
<p:tagLst xmlns:p="http://schemas.openxmlformats.org/presentationml/2006/main">
  <p:tag name="KSO_WPP_MARK_KEY" val="2a690b07-eece-4d7f-aa06-02a4bb3e109d"/>
  <p:tag name="COMMONDATA" val="eyJoZGlkIjoiNzNlMGE0NDU5NzM1ZjBlYWNkZGM1YzQ4NjczNDZmMmUifQ=="/>
  <p:tag name="commondata" val="eyJoZGlkIjoiNDFmNmYyYWQwYzdlNjNkYmJiY2JlMDIxZGIzMWM2NmMifQ=="/>
</p:tagLst>
</file>

<file path=ppt/tags/tag3.xml><?xml version="1.0" encoding="utf-8"?>
<p:tagLst xmlns:p="http://schemas.openxmlformats.org/presentationml/2006/main">
  <p:tag name="KSO_WM_DIAGRAM_VIRTUALLY_FRAME" val="{&quot;height&quot;:290.75,&quot;left&quot;:185.3,&quot;top&quot;:192.25,&quot;width&quot;:446.25}"/>
</p:tagLst>
</file>

<file path=ppt/tags/tag4.xml><?xml version="1.0" encoding="utf-8"?>
<p:tagLst xmlns:p="http://schemas.openxmlformats.org/presentationml/2006/main">
  <p:tag name="MH" val="20151105102845"/>
  <p:tag name="MH_LIBRARY" val="GRAPHIC"/>
  <p:tag name="MH_ORDER" val="Oval 6"/>
</p:tagLst>
</file>

<file path=ppt/tags/tag5.xml><?xml version="1.0" encoding="utf-8"?>
<p:tagLst xmlns:p="http://schemas.openxmlformats.org/presentationml/2006/main">
  <p:tag name="MH" val="20151105102845"/>
  <p:tag name="MH_LIBRARY" val="GRAPHIC"/>
  <p:tag name="MH_ORDER" val="Oval 7"/>
</p:tagLst>
</file>

<file path=ppt/tags/tag6.xml><?xml version="1.0" encoding="utf-8"?>
<p:tagLst xmlns:p="http://schemas.openxmlformats.org/presentationml/2006/main">
  <p:tag name="KSO_WM_DIAGRAM_VIRTUALLY_FRAME" val="{&quot;height&quot;:290.75,&quot;left&quot;:185.3,&quot;top&quot;:192.25,&quot;width&quot;:446.25}"/>
</p:tagLst>
</file>

<file path=ppt/tags/tag7.xml><?xml version="1.0" encoding="utf-8"?>
<p:tagLst xmlns:p="http://schemas.openxmlformats.org/presentationml/2006/main">
  <p:tag name="KSO_WM_DIAGRAM_VIRTUALLY_FRAME" val="{&quot;height&quot;:290.75,&quot;left&quot;:185.3,&quot;top&quot;:192.25,&quot;width&quot;:446.25}"/>
</p:tagLst>
</file>

<file path=ppt/tags/tag8.xml><?xml version="1.0" encoding="utf-8"?>
<p:tagLst xmlns:p="http://schemas.openxmlformats.org/presentationml/2006/main">
  <p:tag name="KSO_WM_DIAGRAM_VIRTUALLY_FRAME" val="{&quot;height&quot;:290.75,&quot;left&quot;:185.3,&quot;top&quot;:192.25,&quot;width&quot;:446.25}"/>
</p:tagLst>
</file>

<file path=ppt/tags/tag9.xml><?xml version="1.0" encoding="utf-8"?>
<p:tagLst xmlns:p="http://schemas.openxmlformats.org/presentationml/2006/main">
  <p:tag name="KSO_WM_DIAGRAM_VIRTUALLY_FRAME" val="{&quot;height&quot;:290.75,&quot;left&quot;:185.3,&quot;top&quot;:192.25,&quot;width&quot;:446.25}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719</Words>
  <Application>WPS 演示</Application>
  <PresentationFormat>宽屏</PresentationFormat>
  <Paragraphs>144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Microsoft YaHei UI</vt:lpstr>
      <vt:lpstr>微软雅黑</vt:lpstr>
      <vt:lpstr>Times New Roman</vt:lpstr>
      <vt:lpstr>黑体</vt:lpstr>
      <vt:lpstr>仿宋</vt:lpstr>
      <vt:lpstr>等线</vt:lpstr>
      <vt:lpstr>Calibri</vt:lpstr>
      <vt:lpstr>Arial Unicode MS</vt:lpstr>
      <vt:lpstr>等线 Light</vt:lpstr>
      <vt:lpstr>Calibri Light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世界丿毁灭</cp:lastModifiedBy>
  <cp:revision>606</cp:revision>
  <cp:lastPrinted>2019-05-09T02:03:00Z</cp:lastPrinted>
  <dcterms:created xsi:type="dcterms:W3CDTF">2019-03-06T13:04:00Z</dcterms:created>
  <dcterms:modified xsi:type="dcterms:W3CDTF">2025-04-17T11:48:43Z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82416C27C166435FBADEB7252A3944BF_13</vt:lpwstr>
  </property>
  <property fmtid="{D5CDD505-2E9C-101B-9397-08002B2CF9AE}" pid="3" name="KSOProductBuildVer">
    <vt:lpwstr>2052-12.1.0.20784</vt:lpwstr>
  </property>
</Properties>
</file>