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5" r:id="rId3"/>
    <p:sldId id="265" r:id="rId4"/>
    <p:sldId id="257" r:id="rId5"/>
    <p:sldId id="306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9" r:id="rId14"/>
    <p:sldId id="263" r:id="rId15"/>
    <p:sldId id="276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26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orient="horz" pos="2769">
          <p15:clr>
            <a:srgbClr val="A4A3A4"/>
          </p15:clr>
        </p15:guide>
        <p15:guide id="3" pos="3840">
          <p15:clr>
            <a:srgbClr val="A4A3A4"/>
          </p15:clr>
        </p15:guide>
        <p15:guide id="4" pos="7039">
          <p15:clr>
            <a:srgbClr val="A4A3A4"/>
          </p15:clr>
        </p15:guide>
        <p15:guide id="5" pos="695">
          <p15:clr>
            <a:srgbClr val="A4A3A4"/>
          </p15:clr>
        </p15:guide>
        <p15:guide id="6" pos="4742">
          <p15:clr>
            <a:srgbClr val="A4A3A4"/>
          </p15:clr>
        </p15:guide>
        <p15:guide id="7" pos="4239">
          <p15:clr>
            <a:srgbClr val="A4A3A4"/>
          </p15:clr>
        </p15:guide>
        <p15:guide id="8" orient="horz" pos="2167">
          <p15:clr>
            <a:srgbClr val="A4A3A4"/>
          </p15:clr>
        </p15:guide>
        <p15:guide id="9" orient="horz" pos="1567">
          <p15:clr>
            <a:srgbClr val="A4A3A4"/>
          </p15:clr>
        </p15:guide>
        <p15:guide id="10" pos="61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327"/>
    <a:srgbClr val="AEA188"/>
    <a:srgbClr val="5B523F"/>
    <a:srgbClr val="29251C"/>
    <a:srgbClr val="302E3C"/>
    <a:srgbClr val="FFDED1"/>
    <a:srgbClr val="FFBDA3"/>
    <a:srgbClr val="FFD0BD"/>
    <a:srgbClr val="48BFFF"/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8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58" y="77"/>
      </p:cViewPr>
      <p:guideLst>
        <p:guide orient="horz" pos="3748"/>
        <p:guide orient="horz" pos="2769"/>
        <p:guide pos="3840"/>
        <p:guide pos="7039"/>
        <p:guide pos="695"/>
        <p:guide pos="4742"/>
        <p:guide pos="4239"/>
        <p:guide orient="horz" pos="2167"/>
        <p:guide orient="horz" pos="1567"/>
        <p:guide pos="61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AF4B-582E-4996-9D1D-C2A65E29DE8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50E7-BFEA-4D7B-B9E3-66EAF2E2FA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AF4B-582E-4996-9D1D-C2A65E29DE8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50E7-BFEA-4D7B-B9E3-66EAF2E2FA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AF4B-582E-4996-9D1D-C2A65E29DE8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50E7-BFEA-4D7B-B9E3-66EAF2E2FA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AF4B-582E-4996-9D1D-C2A65E29DE8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50E7-BFEA-4D7B-B9E3-66EAF2E2FA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AF4B-582E-4996-9D1D-C2A65E29DE8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50E7-BFEA-4D7B-B9E3-66EAF2E2FA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AF4B-582E-4996-9D1D-C2A65E29DE8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50E7-BFEA-4D7B-B9E3-66EAF2E2FA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AF4B-582E-4996-9D1D-C2A65E29DE8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50E7-BFEA-4D7B-B9E3-66EAF2E2FA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AF4B-582E-4996-9D1D-C2A65E29DE8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50E7-BFEA-4D7B-B9E3-66EAF2E2FA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AF4B-582E-4996-9D1D-C2A65E29DE8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50E7-BFEA-4D7B-B9E3-66EAF2E2FA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AF4B-582E-4996-9D1D-C2A65E29DE8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50E7-BFEA-4D7B-B9E3-66EAF2E2FA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AF4B-582E-4996-9D1D-C2A65E29DE8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350E7-BFEA-4D7B-B9E3-66EAF2E2FA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AF4B-582E-4996-9D1D-C2A65E29DE8F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50E7-BFEA-4D7B-B9E3-66EAF2E2FA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7620" y="3579813"/>
            <a:ext cx="12192000" cy="2297112"/>
          </a:xfrm>
          <a:prstGeom prst="rect">
            <a:avLst/>
          </a:prstGeom>
          <a:gradFill flip="none" rotWithShape="1">
            <a:gsLst>
              <a:gs pos="51000">
                <a:srgbClr val="393327">
                  <a:alpha val="80000"/>
                </a:srgbClr>
              </a:gs>
              <a:gs pos="0">
                <a:srgbClr val="393327">
                  <a:alpha val="80000"/>
                </a:srgbClr>
              </a:gs>
              <a:gs pos="88000">
                <a:srgbClr val="393327">
                  <a:alpha val="60000"/>
                </a:srgbClr>
              </a:gs>
              <a:gs pos="100000">
                <a:srgbClr val="393327">
                  <a:alpha val="4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2472717" y="4003181"/>
            <a:ext cx="0" cy="1442437"/>
          </a:xfrm>
          <a:prstGeom prst="line">
            <a:avLst/>
          </a:prstGeom>
          <a:ln w="28575">
            <a:solidFill>
              <a:srgbClr val="D9DB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589159" y="4008165"/>
            <a:ext cx="6990026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sym typeface="+mn-ea"/>
              </a:rPr>
              <a:t>博客系统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工作汇报</a:t>
            </a:r>
            <a:r>
              <a:rPr lang="en-US" altLang="zh-CN" sz="5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Group 14"/>
          <p:cNvGrpSpPr>
            <a:grpSpLocks noChangeAspect="1"/>
          </p:cNvGrpSpPr>
          <p:nvPr/>
        </p:nvGrpSpPr>
        <p:grpSpPr bwMode="auto">
          <a:xfrm>
            <a:off x="1055688" y="4142239"/>
            <a:ext cx="1304595" cy="1164320"/>
            <a:chOff x="2058" y="568"/>
            <a:chExt cx="3562" cy="3179"/>
          </a:xfrm>
          <a:solidFill>
            <a:schemeClr val="bg1"/>
          </a:solidFill>
        </p:grpSpPr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2058" y="568"/>
              <a:ext cx="2648" cy="2646"/>
            </a:xfrm>
            <a:custGeom>
              <a:avLst/>
              <a:gdLst>
                <a:gd name="T0" fmla="*/ 930 w 1119"/>
                <a:gd name="T1" fmla="*/ 932 h 1118"/>
                <a:gd name="T2" fmla="*/ 896 w 1119"/>
                <a:gd name="T3" fmla="*/ 877 h 1118"/>
                <a:gd name="T4" fmla="*/ 974 w 1119"/>
                <a:gd name="T5" fmla="*/ 774 h 1118"/>
                <a:gd name="T6" fmla="*/ 1033 w 1119"/>
                <a:gd name="T7" fmla="*/ 787 h 1118"/>
                <a:gd name="T8" fmla="*/ 1079 w 1119"/>
                <a:gd name="T9" fmla="*/ 758 h 1118"/>
                <a:gd name="T10" fmla="*/ 1114 w 1119"/>
                <a:gd name="T11" fmla="*/ 598 h 1118"/>
                <a:gd name="T12" fmla="*/ 1085 w 1119"/>
                <a:gd name="T13" fmla="*/ 551 h 1118"/>
                <a:gd name="T14" fmla="*/ 1037 w 1119"/>
                <a:gd name="T15" fmla="*/ 541 h 1118"/>
                <a:gd name="T16" fmla="*/ 1021 w 1119"/>
                <a:gd name="T17" fmla="*/ 417 h 1118"/>
                <a:gd name="T18" fmla="*/ 1058 w 1119"/>
                <a:gd name="T19" fmla="*/ 395 h 1118"/>
                <a:gd name="T20" fmla="*/ 1071 w 1119"/>
                <a:gd name="T21" fmla="*/ 342 h 1118"/>
                <a:gd name="T22" fmla="*/ 985 w 1119"/>
                <a:gd name="T23" fmla="*/ 201 h 1118"/>
                <a:gd name="T24" fmla="*/ 932 w 1119"/>
                <a:gd name="T25" fmla="*/ 189 h 1118"/>
                <a:gd name="T26" fmla="*/ 903 w 1119"/>
                <a:gd name="T27" fmla="*/ 206 h 1118"/>
                <a:gd name="T28" fmla="*/ 781 w 1119"/>
                <a:gd name="T29" fmla="*/ 114 h 1118"/>
                <a:gd name="T30" fmla="*/ 788 w 1119"/>
                <a:gd name="T31" fmla="*/ 86 h 1118"/>
                <a:gd name="T32" fmla="*/ 758 w 1119"/>
                <a:gd name="T33" fmla="*/ 40 h 1118"/>
                <a:gd name="T34" fmla="*/ 598 w 1119"/>
                <a:gd name="T35" fmla="*/ 4 h 1118"/>
                <a:gd name="T36" fmla="*/ 552 w 1119"/>
                <a:gd name="T37" fmla="*/ 34 h 1118"/>
                <a:gd name="T38" fmla="*/ 546 w 1119"/>
                <a:gd name="T39" fmla="*/ 58 h 1118"/>
                <a:gd name="T40" fmla="*/ 408 w 1119"/>
                <a:gd name="T41" fmla="*/ 82 h 1118"/>
                <a:gd name="T42" fmla="*/ 395 w 1119"/>
                <a:gd name="T43" fmla="*/ 60 h 1118"/>
                <a:gd name="T44" fmla="*/ 342 w 1119"/>
                <a:gd name="T45" fmla="*/ 47 h 1118"/>
                <a:gd name="T46" fmla="*/ 202 w 1119"/>
                <a:gd name="T47" fmla="*/ 133 h 1118"/>
                <a:gd name="T48" fmla="*/ 189 w 1119"/>
                <a:gd name="T49" fmla="*/ 186 h 1118"/>
                <a:gd name="T50" fmla="*/ 205 w 1119"/>
                <a:gd name="T51" fmla="*/ 212 h 1118"/>
                <a:gd name="T52" fmla="*/ 120 w 1119"/>
                <a:gd name="T53" fmla="*/ 338 h 1118"/>
                <a:gd name="T54" fmla="*/ 86 w 1119"/>
                <a:gd name="T55" fmla="*/ 331 h 1118"/>
                <a:gd name="T56" fmla="*/ 40 w 1119"/>
                <a:gd name="T57" fmla="*/ 360 h 1118"/>
                <a:gd name="T58" fmla="*/ 5 w 1119"/>
                <a:gd name="T59" fmla="*/ 521 h 1118"/>
                <a:gd name="T60" fmla="*/ 34 w 1119"/>
                <a:gd name="T61" fmla="*/ 567 h 1118"/>
                <a:gd name="T62" fmla="*/ 78 w 1119"/>
                <a:gd name="T63" fmla="*/ 576 h 1118"/>
                <a:gd name="T64" fmla="*/ 103 w 1119"/>
                <a:gd name="T65" fmla="*/ 697 h 1118"/>
                <a:gd name="T66" fmla="*/ 60 w 1119"/>
                <a:gd name="T67" fmla="*/ 724 h 1118"/>
                <a:gd name="T68" fmla="*/ 48 w 1119"/>
                <a:gd name="T69" fmla="*/ 777 h 1118"/>
                <a:gd name="T70" fmla="*/ 134 w 1119"/>
                <a:gd name="T71" fmla="*/ 917 h 1118"/>
                <a:gd name="T72" fmla="*/ 187 w 1119"/>
                <a:gd name="T73" fmla="*/ 929 h 1118"/>
                <a:gd name="T74" fmla="*/ 238 w 1119"/>
                <a:gd name="T75" fmla="*/ 898 h 1118"/>
                <a:gd name="T76" fmla="*/ 345 w 1119"/>
                <a:gd name="T77" fmla="*/ 969 h 1118"/>
                <a:gd name="T78" fmla="*/ 331 w 1119"/>
                <a:gd name="T79" fmla="*/ 1032 h 1118"/>
                <a:gd name="T80" fmla="*/ 360 w 1119"/>
                <a:gd name="T81" fmla="*/ 1078 h 1118"/>
                <a:gd name="T82" fmla="*/ 521 w 1119"/>
                <a:gd name="T83" fmla="*/ 1114 h 1118"/>
                <a:gd name="T84" fmla="*/ 567 w 1119"/>
                <a:gd name="T85" fmla="*/ 1084 h 1118"/>
                <a:gd name="T86" fmla="*/ 582 w 1119"/>
                <a:gd name="T87" fmla="*/ 1018 h 1118"/>
                <a:gd name="T88" fmla="*/ 688 w 1119"/>
                <a:gd name="T89" fmla="*/ 1000 h 1118"/>
                <a:gd name="T90" fmla="*/ 724 w 1119"/>
                <a:gd name="T91" fmla="*/ 1058 h 1118"/>
                <a:gd name="T92" fmla="*/ 777 w 1119"/>
                <a:gd name="T93" fmla="*/ 1071 h 1118"/>
                <a:gd name="T94" fmla="*/ 917 w 1119"/>
                <a:gd name="T95" fmla="*/ 985 h 1118"/>
                <a:gd name="T96" fmla="*/ 930 w 1119"/>
                <a:gd name="T97" fmla="*/ 932 h 1118"/>
                <a:gd name="T98" fmla="*/ 337 w 1119"/>
                <a:gd name="T99" fmla="*/ 673 h 1118"/>
                <a:gd name="T100" fmla="*/ 421 w 1119"/>
                <a:gd name="T101" fmla="*/ 318 h 1118"/>
                <a:gd name="T102" fmla="*/ 776 w 1119"/>
                <a:gd name="T103" fmla="*/ 403 h 1118"/>
                <a:gd name="T104" fmla="*/ 691 w 1119"/>
                <a:gd name="T105" fmla="*/ 758 h 1118"/>
                <a:gd name="T106" fmla="*/ 337 w 1119"/>
                <a:gd name="T107" fmla="*/ 673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19" h="1118">
                  <a:moveTo>
                    <a:pt x="930" y="932"/>
                  </a:moveTo>
                  <a:cubicBezTo>
                    <a:pt x="896" y="877"/>
                    <a:pt x="896" y="877"/>
                    <a:pt x="896" y="877"/>
                  </a:cubicBezTo>
                  <a:cubicBezTo>
                    <a:pt x="927" y="846"/>
                    <a:pt x="954" y="812"/>
                    <a:pt x="974" y="774"/>
                  </a:cubicBezTo>
                  <a:cubicBezTo>
                    <a:pt x="1033" y="787"/>
                    <a:pt x="1033" y="787"/>
                    <a:pt x="1033" y="787"/>
                  </a:cubicBezTo>
                  <a:cubicBezTo>
                    <a:pt x="1054" y="792"/>
                    <a:pt x="1074" y="779"/>
                    <a:pt x="1079" y="758"/>
                  </a:cubicBezTo>
                  <a:cubicBezTo>
                    <a:pt x="1114" y="598"/>
                    <a:pt x="1114" y="598"/>
                    <a:pt x="1114" y="598"/>
                  </a:cubicBezTo>
                  <a:cubicBezTo>
                    <a:pt x="1119" y="577"/>
                    <a:pt x="1106" y="556"/>
                    <a:pt x="1085" y="551"/>
                  </a:cubicBezTo>
                  <a:cubicBezTo>
                    <a:pt x="1037" y="541"/>
                    <a:pt x="1037" y="541"/>
                    <a:pt x="1037" y="541"/>
                  </a:cubicBezTo>
                  <a:cubicBezTo>
                    <a:pt x="1037" y="500"/>
                    <a:pt x="1032" y="458"/>
                    <a:pt x="1021" y="417"/>
                  </a:cubicBezTo>
                  <a:cubicBezTo>
                    <a:pt x="1058" y="395"/>
                    <a:pt x="1058" y="395"/>
                    <a:pt x="1058" y="395"/>
                  </a:cubicBezTo>
                  <a:cubicBezTo>
                    <a:pt x="1076" y="383"/>
                    <a:pt x="1082" y="360"/>
                    <a:pt x="1071" y="342"/>
                  </a:cubicBezTo>
                  <a:cubicBezTo>
                    <a:pt x="985" y="201"/>
                    <a:pt x="985" y="201"/>
                    <a:pt x="985" y="201"/>
                  </a:cubicBezTo>
                  <a:cubicBezTo>
                    <a:pt x="974" y="183"/>
                    <a:pt x="950" y="178"/>
                    <a:pt x="932" y="189"/>
                  </a:cubicBezTo>
                  <a:cubicBezTo>
                    <a:pt x="903" y="206"/>
                    <a:pt x="903" y="206"/>
                    <a:pt x="903" y="206"/>
                  </a:cubicBezTo>
                  <a:cubicBezTo>
                    <a:pt x="867" y="169"/>
                    <a:pt x="826" y="138"/>
                    <a:pt x="781" y="114"/>
                  </a:cubicBezTo>
                  <a:cubicBezTo>
                    <a:pt x="788" y="86"/>
                    <a:pt x="788" y="86"/>
                    <a:pt x="788" y="86"/>
                  </a:cubicBezTo>
                  <a:cubicBezTo>
                    <a:pt x="792" y="65"/>
                    <a:pt x="779" y="44"/>
                    <a:pt x="758" y="40"/>
                  </a:cubicBezTo>
                  <a:cubicBezTo>
                    <a:pt x="598" y="4"/>
                    <a:pt x="598" y="4"/>
                    <a:pt x="598" y="4"/>
                  </a:cubicBezTo>
                  <a:cubicBezTo>
                    <a:pt x="577" y="0"/>
                    <a:pt x="556" y="13"/>
                    <a:pt x="552" y="34"/>
                  </a:cubicBezTo>
                  <a:cubicBezTo>
                    <a:pt x="546" y="58"/>
                    <a:pt x="546" y="58"/>
                    <a:pt x="546" y="58"/>
                  </a:cubicBezTo>
                  <a:cubicBezTo>
                    <a:pt x="500" y="59"/>
                    <a:pt x="453" y="67"/>
                    <a:pt x="408" y="82"/>
                  </a:cubicBezTo>
                  <a:cubicBezTo>
                    <a:pt x="395" y="60"/>
                    <a:pt x="395" y="60"/>
                    <a:pt x="395" y="60"/>
                  </a:cubicBezTo>
                  <a:cubicBezTo>
                    <a:pt x="384" y="42"/>
                    <a:pt x="360" y="36"/>
                    <a:pt x="342" y="47"/>
                  </a:cubicBezTo>
                  <a:cubicBezTo>
                    <a:pt x="202" y="133"/>
                    <a:pt x="202" y="133"/>
                    <a:pt x="202" y="133"/>
                  </a:cubicBezTo>
                  <a:cubicBezTo>
                    <a:pt x="184" y="145"/>
                    <a:pt x="178" y="168"/>
                    <a:pt x="189" y="186"/>
                  </a:cubicBezTo>
                  <a:cubicBezTo>
                    <a:pt x="205" y="212"/>
                    <a:pt x="205" y="212"/>
                    <a:pt x="205" y="212"/>
                  </a:cubicBezTo>
                  <a:cubicBezTo>
                    <a:pt x="169" y="250"/>
                    <a:pt x="141" y="292"/>
                    <a:pt x="120" y="338"/>
                  </a:cubicBezTo>
                  <a:cubicBezTo>
                    <a:pt x="86" y="331"/>
                    <a:pt x="86" y="331"/>
                    <a:pt x="86" y="331"/>
                  </a:cubicBezTo>
                  <a:cubicBezTo>
                    <a:pt x="65" y="326"/>
                    <a:pt x="45" y="339"/>
                    <a:pt x="40" y="360"/>
                  </a:cubicBezTo>
                  <a:cubicBezTo>
                    <a:pt x="5" y="521"/>
                    <a:pt x="5" y="521"/>
                    <a:pt x="5" y="521"/>
                  </a:cubicBezTo>
                  <a:cubicBezTo>
                    <a:pt x="0" y="542"/>
                    <a:pt x="13" y="562"/>
                    <a:pt x="34" y="567"/>
                  </a:cubicBezTo>
                  <a:cubicBezTo>
                    <a:pt x="78" y="576"/>
                    <a:pt x="78" y="576"/>
                    <a:pt x="78" y="576"/>
                  </a:cubicBezTo>
                  <a:cubicBezTo>
                    <a:pt x="81" y="617"/>
                    <a:pt x="89" y="658"/>
                    <a:pt x="103" y="697"/>
                  </a:cubicBezTo>
                  <a:cubicBezTo>
                    <a:pt x="60" y="724"/>
                    <a:pt x="60" y="724"/>
                    <a:pt x="60" y="724"/>
                  </a:cubicBezTo>
                  <a:cubicBezTo>
                    <a:pt x="42" y="735"/>
                    <a:pt x="36" y="759"/>
                    <a:pt x="48" y="777"/>
                  </a:cubicBezTo>
                  <a:cubicBezTo>
                    <a:pt x="134" y="917"/>
                    <a:pt x="134" y="917"/>
                    <a:pt x="134" y="917"/>
                  </a:cubicBezTo>
                  <a:cubicBezTo>
                    <a:pt x="145" y="935"/>
                    <a:pt x="169" y="941"/>
                    <a:pt x="187" y="929"/>
                  </a:cubicBezTo>
                  <a:cubicBezTo>
                    <a:pt x="238" y="898"/>
                    <a:pt x="238" y="898"/>
                    <a:pt x="238" y="898"/>
                  </a:cubicBezTo>
                  <a:cubicBezTo>
                    <a:pt x="271" y="927"/>
                    <a:pt x="307" y="951"/>
                    <a:pt x="345" y="969"/>
                  </a:cubicBezTo>
                  <a:cubicBezTo>
                    <a:pt x="331" y="1032"/>
                    <a:pt x="331" y="1032"/>
                    <a:pt x="331" y="1032"/>
                  </a:cubicBezTo>
                  <a:cubicBezTo>
                    <a:pt x="327" y="1053"/>
                    <a:pt x="340" y="1074"/>
                    <a:pt x="360" y="1078"/>
                  </a:cubicBezTo>
                  <a:cubicBezTo>
                    <a:pt x="521" y="1114"/>
                    <a:pt x="521" y="1114"/>
                    <a:pt x="521" y="1114"/>
                  </a:cubicBezTo>
                  <a:cubicBezTo>
                    <a:pt x="542" y="1118"/>
                    <a:pt x="562" y="1105"/>
                    <a:pt x="567" y="1084"/>
                  </a:cubicBezTo>
                  <a:cubicBezTo>
                    <a:pt x="582" y="1018"/>
                    <a:pt x="582" y="1018"/>
                    <a:pt x="582" y="1018"/>
                  </a:cubicBezTo>
                  <a:cubicBezTo>
                    <a:pt x="617" y="1016"/>
                    <a:pt x="653" y="1010"/>
                    <a:pt x="688" y="1000"/>
                  </a:cubicBezTo>
                  <a:cubicBezTo>
                    <a:pt x="724" y="1058"/>
                    <a:pt x="724" y="1058"/>
                    <a:pt x="724" y="1058"/>
                  </a:cubicBezTo>
                  <a:cubicBezTo>
                    <a:pt x="735" y="1076"/>
                    <a:pt x="759" y="1082"/>
                    <a:pt x="777" y="1071"/>
                  </a:cubicBezTo>
                  <a:cubicBezTo>
                    <a:pt x="917" y="985"/>
                    <a:pt x="917" y="985"/>
                    <a:pt x="917" y="985"/>
                  </a:cubicBezTo>
                  <a:cubicBezTo>
                    <a:pt x="935" y="974"/>
                    <a:pt x="941" y="950"/>
                    <a:pt x="930" y="932"/>
                  </a:cubicBezTo>
                  <a:close/>
                  <a:moveTo>
                    <a:pt x="337" y="673"/>
                  </a:moveTo>
                  <a:cubicBezTo>
                    <a:pt x="262" y="552"/>
                    <a:pt x="300" y="393"/>
                    <a:pt x="421" y="318"/>
                  </a:cubicBezTo>
                  <a:cubicBezTo>
                    <a:pt x="543" y="244"/>
                    <a:pt x="702" y="282"/>
                    <a:pt x="776" y="403"/>
                  </a:cubicBezTo>
                  <a:cubicBezTo>
                    <a:pt x="851" y="525"/>
                    <a:pt x="813" y="684"/>
                    <a:pt x="691" y="758"/>
                  </a:cubicBezTo>
                  <a:cubicBezTo>
                    <a:pt x="570" y="833"/>
                    <a:pt x="411" y="795"/>
                    <a:pt x="337" y="6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4228" y="2353"/>
              <a:ext cx="1392" cy="1394"/>
            </a:xfrm>
            <a:custGeom>
              <a:avLst/>
              <a:gdLst>
                <a:gd name="T0" fmla="*/ 539 w 588"/>
                <a:gd name="T1" fmla="*/ 423 h 589"/>
                <a:gd name="T2" fmla="*/ 514 w 588"/>
                <a:gd name="T3" fmla="*/ 401 h 589"/>
                <a:gd name="T4" fmla="*/ 537 w 588"/>
                <a:gd name="T5" fmla="*/ 337 h 589"/>
                <a:gd name="T6" fmla="*/ 568 w 588"/>
                <a:gd name="T7" fmla="*/ 334 h 589"/>
                <a:gd name="T8" fmla="*/ 587 w 588"/>
                <a:gd name="T9" fmla="*/ 312 h 589"/>
                <a:gd name="T10" fmla="*/ 579 w 588"/>
                <a:gd name="T11" fmla="*/ 226 h 589"/>
                <a:gd name="T12" fmla="*/ 557 w 588"/>
                <a:gd name="T13" fmla="*/ 207 h 589"/>
                <a:gd name="T14" fmla="*/ 531 w 588"/>
                <a:gd name="T15" fmla="*/ 210 h 589"/>
                <a:gd name="T16" fmla="*/ 504 w 588"/>
                <a:gd name="T17" fmla="*/ 150 h 589"/>
                <a:gd name="T18" fmla="*/ 519 w 588"/>
                <a:gd name="T19" fmla="*/ 132 h 589"/>
                <a:gd name="T20" fmla="*/ 517 w 588"/>
                <a:gd name="T21" fmla="*/ 104 h 589"/>
                <a:gd name="T22" fmla="*/ 451 w 588"/>
                <a:gd name="T23" fmla="*/ 47 h 589"/>
                <a:gd name="T24" fmla="*/ 422 w 588"/>
                <a:gd name="T25" fmla="*/ 49 h 589"/>
                <a:gd name="T26" fmla="*/ 411 w 588"/>
                <a:gd name="T27" fmla="*/ 62 h 589"/>
                <a:gd name="T28" fmla="*/ 335 w 588"/>
                <a:gd name="T29" fmla="*/ 35 h 589"/>
                <a:gd name="T30" fmla="*/ 333 w 588"/>
                <a:gd name="T31" fmla="*/ 20 h 589"/>
                <a:gd name="T32" fmla="*/ 311 w 588"/>
                <a:gd name="T33" fmla="*/ 1 h 589"/>
                <a:gd name="T34" fmla="*/ 225 w 588"/>
                <a:gd name="T35" fmla="*/ 9 h 589"/>
                <a:gd name="T36" fmla="*/ 206 w 588"/>
                <a:gd name="T37" fmla="*/ 31 h 589"/>
                <a:gd name="T38" fmla="*/ 207 w 588"/>
                <a:gd name="T39" fmla="*/ 44 h 589"/>
                <a:gd name="T40" fmla="*/ 142 w 588"/>
                <a:gd name="T41" fmla="*/ 78 h 589"/>
                <a:gd name="T42" fmla="*/ 132 w 588"/>
                <a:gd name="T43" fmla="*/ 69 h 589"/>
                <a:gd name="T44" fmla="*/ 103 w 588"/>
                <a:gd name="T45" fmla="*/ 71 h 589"/>
                <a:gd name="T46" fmla="*/ 46 w 588"/>
                <a:gd name="T47" fmla="*/ 137 h 589"/>
                <a:gd name="T48" fmla="*/ 48 w 588"/>
                <a:gd name="T49" fmla="*/ 166 h 589"/>
                <a:gd name="T50" fmla="*/ 60 w 588"/>
                <a:gd name="T51" fmla="*/ 176 h 589"/>
                <a:gd name="T52" fmla="*/ 37 w 588"/>
                <a:gd name="T53" fmla="*/ 253 h 589"/>
                <a:gd name="T54" fmla="*/ 19 w 588"/>
                <a:gd name="T55" fmla="*/ 255 h 589"/>
                <a:gd name="T56" fmla="*/ 1 w 588"/>
                <a:gd name="T57" fmla="*/ 277 h 589"/>
                <a:gd name="T58" fmla="*/ 8 w 588"/>
                <a:gd name="T59" fmla="*/ 363 h 589"/>
                <a:gd name="T60" fmla="*/ 31 w 588"/>
                <a:gd name="T61" fmla="*/ 382 h 589"/>
                <a:gd name="T62" fmla="*/ 54 w 588"/>
                <a:gd name="T63" fmla="*/ 380 h 589"/>
                <a:gd name="T64" fmla="*/ 86 w 588"/>
                <a:gd name="T65" fmla="*/ 436 h 589"/>
                <a:gd name="T66" fmla="*/ 69 w 588"/>
                <a:gd name="T67" fmla="*/ 457 h 589"/>
                <a:gd name="T68" fmla="*/ 71 w 588"/>
                <a:gd name="T69" fmla="*/ 485 h 589"/>
                <a:gd name="T70" fmla="*/ 136 w 588"/>
                <a:gd name="T71" fmla="*/ 542 h 589"/>
                <a:gd name="T72" fmla="*/ 165 w 588"/>
                <a:gd name="T73" fmla="*/ 540 h 589"/>
                <a:gd name="T74" fmla="*/ 186 w 588"/>
                <a:gd name="T75" fmla="*/ 516 h 589"/>
                <a:gd name="T76" fmla="*/ 251 w 588"/>
                <a:gd name="T77" fmla="*/ 535 h 589"/>
                <a:gd name="T78" fmla="*/ 254 w 588"/>
                <a:gd name="T79" fmla="*/ 569 h 589"/>
                <a:gd name="T80" fmla="*/ 276 w 588"/>
                <a:gd name="T81" fmla="*/ 588 h 589"/>
                <a:gd name="T82" fmla="*/ 362 w 588"/>
                <a:gd name="T83" fmla="*/ 580 h 589"/>
                <a:gd name="T84" fmla="*/ 381 w 588"/>
                <a:gd name="T85" fmla="*/ 558 h 589"/>
                <a:gd name="T86" fmla="*/ 378 w 588"/>
                <a:gd name="T87" fmla="*/ 522 h 589"/>
                <a:gd name="T88" fmla="*/ 428 w 588"/>
                <a:gd name="T89" fmla="*/ 496 h 589"/>
                <a:gd name="T90" fmla="*/ 456 w 588"/>
                <a:gd name="T91" fmla="*/ 520 h 589"/>
                <a:gd name="T92" fmla="*/ 484 w 588"/>
                <a:gd name="T93" fmla="*/ 518 h 589"/>
                <a:gd name="T94" fmla="*/ 541 w 588"/>
                <a:gd name="T95" fmla="*/ 452 h 589"/>
                <a:gd name="T96" fmla="*/ 539 w 588"/>
                <a:gd name="T97" fmla="*/ 423 h 589"/>
                <a:gd name="T98" fmla="*/ 200 w 588"/>
                <a:gd name="T99" fmla="*/ 387 h 589"/>
                <a:gd name="T100" fmla="*/ 186 w 588"/>
                <a:gd name="T101" fmla="*/ 195 h 589"/>
                <a:gd name="T102" fmla="*/ 378 w 588"/>
                <a:gd name="T103" fmla="*/ 182 h 589"/>
                <a:gd name="T104" fmla="*/ 392 w 588"/>
                <a:gd name="T105" fmla="*/ 374 h 589"/>
                <a:gd name="T106" fmla="*/ 200 w 588"/>
                <a:gd name="T107" fmla="*/ 387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8" h="589">
                  <a:moveTo>
                    <a:pt x="539" y="423"/>
                  </a:moveTo>
                  <a:cubicBezTo>
                    <a:pt x="514" y="401"/>
                    <a:pt x="514" y="401"/>
                    <a:pt x="514" y="401"/>
                  </a:cubicBezTo>
                  <a:cubicBezTo>
                    <a:pt x="524" y="381"/>
                    <a:pt x="532" y="359"/>
                    <a:pt x="537" y="337"/>
                  </a:cubicBezTo>
                  <a:cubicBezTo>
                    <a:pt x="568" y="334"/>
                    <a:pt x="568" y="334"/>
                    <a:pt x="568" y="334"/>
                  </a:cubicBezTo>
                  <a:cubicBezTo>
                    <a:pt x="579" y="333"/>
                    <a:pt x="588" y="323"/>
                    <a:pt x="587" y="312"/>
                  </a:cubicBezTo>
                  <a:cubicBezTo>
                    <a:pt x="579" y="226"/>
                    <a:pt x="579" y="226"/>
                    <a:pt x="579" y="226"/>
                  </a:cubicBezTo>
                  <a:cubicBezTo>
                    <a:pt x="578" y="215"/>
                    <a:pt x="568" y="206"/>
                    <a:pt x="557" y="207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25" y="189"/>
                    <a:pt x="515" y="169"/>
                    <a:pt x="504" y="150"/>
                  </a:cubicBezTo>
                  <a:cubicBezTo>
                    <a:pt x="519" y="132"/>
                    <a:pt x="519" y="132"/>
                    <a:pt x="519" y="132"/>
                  </a:cubicBezTo>
                  <a:cubicBezTo>
                    <a:pt x="526" y="124"/>
                    <a:pt x="525" y="111"/>
                    <a:pt x="517" y="104"/>
                  </a:cubicBezTo>
                  <a:cubicBezTo>
                    <a:pt x="451" y="47"/>
                    <a:pt x="451" y="47"/>
                    <a:pt x="451" y="47"/>
                  </a:cubicBezTo>
                  <a:cubicBezTo>
                    <a:pt x="442" y="39"/>
                    <a:pt x="430" y="40"/>
                    <a:pt x="422" y="49"/>
                  </a:cubicBezTo>
                  <a:cubicBezTo>
                    <a:pt x="411" y="62"/>
                    <a:pt x="411" y="62"/>
                    <a:pt x="411" y="62"/>
                  </a:cubicBezTo>
                  <a:cubicBezTo>
                    <a:pt x="387" y="49"/>
                    <a:pt x="361" y="40"/>
                    <a:pt x="335" y="35"/>
                  </a:cubicBezTo>
                  <a:cubicBezTo>
                    <a:pt x="333" y="20"/>
                    <a:pt x="333" y="20"/>
                    <a:pt x="333" y="20"/>
                  </a:cubicBezTo>
                  <a:cubicBezTo>
                    <a:pt x="332" y="9"/>
                    <a:pt x="322" y="0"/>
                    <a:pt x="311" y="1"/>
                  </a:cubicBezTo>
                  <a:cubicBezTo>
                    <a:pt x="225" y="9"/>
                    <a:pt x="225" y="9"/>
                    <a:pt x="225" y="9"/>
                  </a:cubicBezTo>
                  <a:cubicBezTo>
                    <a:pt x="214" y="10"/>
                    <a:pt x="205" y="20"/>
                    <a:pt x="206" y="31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84" y="52"/>
                    <a:pt x="162" y="64"/>
                    <a:pt x="142" y="78"/>
                  </a:cubicBezTo>
                  <a:cubicBezTo>
                    <a:pt x="132" y="69"/>
                    <a:pt x="132" y="69"/>
                    <a:pt x="132" y="69"/>
                  </a:cubicBezTo>
                  <a:cubicBezTo>
                    <a:pt x="123" y="62"/>
                    <a:pt x="110" y="63"/>
                    <a:pt x="103" y="71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38" y="145"/>
                    <a:pt x="39" y="158"/>
                    <a:pt x="48" y="166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48" y="201"/>
                    <a:pt x="41" y="227"/>
                    <a:pt x="37" y="253"/>
                  </a:cubicBezTo>
                  <a:cubicBezTo>
                    <a:pt x="19" y="255"/>
                    <a:pt x="19" y="255"/>
                    <a:pt x="19" y="255"/>
                  </a:cubicBezTo>
                  <a:cubicBezTo>
                    <a:pt x="8" y="256"/>
                    <a:pt x="0" y="266"/>
                    <a:pt x="1" y="277"/>
                  </a:cubicBezTo>
                  <a:cubicBezTo>
                    <a:pt x="8" y="363"/>
                    <a:pt x="8" y="363"/>
                    <a:pt x="8" y="363"/>
                  </a:cubicBezTo>
                  <a:cubicBezTo>
                    <a:pt x="9" y="374"/>
                    <a:pt x="19" y="383"/>
                    <a:pt x="31" y="382"/>
                  </a:cubicBezTo>
                  <a:cubicBezTo>
                    <a:pt x="54" y="380"/>
                    <a:pt x="54" y="380"/>
                    <a:pt x="54" y="380"/>
                  </a:cubicBezTo>
                  <a:cubicBezTo>
                    <a:pt x="62" y="400"/>
                    <a:pt x="73" y="419"/>
                    <a:pt x="86" y="436"/>
                  </a:cubicBezTo>
                  <a:cubicBezTo>
                    <a:pt x="69" y="457"/>
                    <a:pt x="69" y="457"/>
                    <a:pt x="69" y="457"/>
                  </a:cubicBezTo>
                  <a:cubicBezTo>
                    <a:pt x="61" y="465"/>
                    <a:pt x="62" y="478"/>
                    <a:pt x="71" y="485"/>
                  </a:cubicBezTo>
                  <a:cubicBezTo>
                    <a:pt x="136" y="542"/>
                    <a:pt x="136" y="542"/>
                    <a:pt x="136" y="542"/>
                  </a:cubicBezTo>
                  <a:cubicBezTo>
                    <a:pt x="145" y="549"/>
                    <a:pt x="158" y="549"/>
                    <a:pt x="165" y="540"/>
                  </a:cubicBezTo>
                  <a:cubicBezTo>
                    <a:pt x="186" y="516"/>
                    <a:pt x="186" y="516"/>
                    <a:pt x="186" y="516"/>
                  </a:cubicBezTo>
                  <a:cubicBezTo>
                    <a:pt x="207" y="525"/>
                    <a:pt x="229" y="532"/>
                    <a:pt x="251" y="535"/>
                  </a:cubicBezTo>
                  <a:cubicBezTo>
                    <a:pt x="254" y="569"/>
                    <a:pt x="254" y="569"/>
                    <a:pt x="254" y="569"/>
                  </a:cubicBezTo>
                  <a:cubicBezTo>
                    <a:pt x="255" y="580"/>
                    <a:pt x="265" y="589"/>
                    <a:pt x="276" y="588"/>
                  </a:cubicBezTo>
                  <a:cubicBezTo>
                    <a:pt x="362" y="580"/>
                    <a:pt x="362" y="580"/>
                    <a:pt x="362" y="580"/>
                  </a:cubicBezTo>
                  <a:cubicBezTo>
                    <a:pt x="374" y="579"/>
                    <a:pt x="382" y="569"/>
                    <a:pt x="381" y="558"/>
                  </a:cubicBezTo>
                  <a:cubicBezTo>
                    <a:pt x="378" y="522"/>
                    <a:pt x="378" y="522"/>
                    <a:pt x="378" y="522"/>
                  </a:cubicBezTo>
                  <a:cubicBezTo>
                    <a:pt x="395" y="515"/>
                    <a:pt x="412" y="506"/>
                    <a:pt x="428" y="496"/>
                  </a:cubicBezTo>
                  <a:cubicBezTo>
                    <a:pt x="456" y="520"/>
                    <a:pt x="456" y="520"/>
                    <a:pt x="456" y="520"/>
                  </a:cubicBezTo>
                  <a:cubicBezTo>
                    <a:pt x="464" y="527"/>
                    <a:pt x="477" y="526"/>
                    <a:pt x="484" y="518"/>
                  </a:cubicBezTo>
                  <a:cubicBezTo>
                    <a:pt x="541" y="452"/>
                    <a:pt x="541" y="452"/>
                    <a:pt x="541" y="452"/>
                  </a:cubicBezTo>
                  <a:cubicBezTo>
                    <a:pt x="549" y="443"/>
                    <a:pt x="548" y="431"/>
                    <a:pt x="539" y="423"/>
                  </a:cubicBezTo>
                  <a:close/>
                  <a:moveTo>
                    <a:pt x="200" y="387"/>
                  </a:moveTo>
                  <a:cubicBezTo>
                    <a:pt x="143" y="338"/>
                    <a:pt x="137" y="252"/>
                    <a:pt x="186" y="195"/>
                  </a:cubicBezTo>
                  <a:cubicBezTo>
                    <a:pt x="235" y="138"/>
                    <a:pt x="321" y="132"/>
                    <a:pt x="378" y="182"/>
                  </a:cubicBezTo>
                  <a:cubicBezTo>
                    <a:pt x="435" y="231"/>
                    <a:pt x="441" y="317"/>
                    <a:pt x="392" y="374"/>
                  </a:cubicBezTo>
                  <a:cubicBezTo>
                    <a:pt x="342" y="431"/>
                    <a:pt x="256" y="437"/>
                    <a:pt x="200" y="3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7"/>
            <p:cNvSpPr>
              <a:spLocks noEditPoints="1"/>
            </p:cNvSpPr>
            <p:nvPr/>
          </p:nvSpPr>
          <p:spPr bwMode="auto">
            <a:xfrm>
              <a:off x="3769" y="3122"/>
              <a:ext cx="504" cy="504"/>
            </a:xfrm>
            <a:custGeom>
              <a:avLst/>
              <a:gdLst>
                <a:gd name="T0" fmla="*/ 196 w 213"/>
                <a:gd name="T1" fmla="*/ 153 h 213"/>
                <a:gd name="T2" fmla="*/ 186 w 213"/>
                <a:gd name="T3" fmla="*/ 145 h 213"/>
                <a:gd name="T4" fmla="*/ 195 w 213"/>
                <a:gd name="T5" fmla="*/ 122 h 213"/>
                <a:gd name="T6" fmla="*/ 206 w 213"/>
                <a:gd name="T7" fmla="*/ 121 h 213"/>
                <a:gd name="T8" fmla="*/ 213 w 213"/>
                <a:gd name="T9" fmla="*/ 113 h 213"/>
                <a:gd name="T10" fmla="*/ 210 w 213"/>
                <a:gd name="T11" fmla="*/ 82 h 213"/>
                <a:gd name="T12" fmla="*/ 202 w 213"/>
                <a:gd name="T13" fmla="*/ 75 h 213"/>
                <a:gd name="T14" fmla="*/ 193 w 213"/>
                <a:gd name="T15" fmla="*/ 76 h 213"/>
                <a:gd name="T16" fmla="*/ 183 w 213"/>
                <a:gd name="T17" fmla="*/ 54 h 213"/>
                <a:gd name="T18" fmla="*/ 188 w 213"/>
                <a:gd name="T19" fmla="*/ 48 h 213"/>
                <a:gd name="T20" fmla="*/ 187 w 213"/>
                <a:gd name="T21" fmla="*/ 37 h 213"/>
                <a:gd name="T22" fmla="*/ 164 w 213"/>
                <a:gd name="T23" fmla="*/ 17 h 213"/>
                <a:gd name="T24" fmla="*/ 153 w 213"/>
                <a:gd name="T25" fmla="*/ 17 h 213"/>
                <a:gd name="T26" fmla="*/ 149 w 213"/>
                <a:gd name="T27" fmla="*/ 22 h 213"/>
                <a:gd name="T28" fmla="*/ 121 w 213"/>
                <a:gd name="T29" fmla="*/ 12 h 213"/>
                <a:gd name="T30" fmla="*/ 121 w 213"/>
                <a:gd name="T31" fmla="*/ 7 h 213"/>
                <a:gd name="T32" fmla="*/ 113 w 213"/>
                <a:gd name="T33" fmla="*/ 0 h 213"/>
                <a:gd name="T34" fmla="*/ 81 w 213"/>
                <a:gd name="T35" fmla="*/ 3 h 213"/>
                <a:gd name="T36" fmla="*/ 75 w 213"/>
                <a:gd name="T37" fmla="*/ 11 h 213"/>
                <a:gd name="T38" fmla="*/ 75 w 213"/>
                <a:gd name="T39" fmla="*/ 16 h 213"/>
                <a:gd name="T40" fmla="*/ 51 w 213"/>
                <a:gd name="T41" fmla="*/ 28 h 213"/>
                <a:gd name="T42" fmla="*/ 48 w 213"/>
                <a:gd name="T43" fmla="*/ 25 h 213"/>
                <a:gd name="T44" fmla="*/ 37 w 213"/>
                <a:gd name="T45" fmla="*/ 26 h 213"/>
                <a:gd name="T46" fmla="*/ 16 w 213"/>
                <a:gd name="T47" fmla="*/ 49 h 213"/>
                <a:gd name="T48" fmla="*/ 17 w 213"/>
                <a:gd name="T49" fmla="*/ 60 h 213"/>
                <a:gd name="T50" fmla="*/ 21 w 213"/>
                <a:gd name="T51" fmla="*/ 64 h 213"/>
                <a:gd name="T52" fmla="*/ 13 w 213"/>
                <a:gd name="T53" fmla="*/ 92 h 213"/>
                <a:gd name="T54" fmla="*/ 7 w 213"/>
                <a:gd name="T55" fmla="*/ 92 h 213"/>
                <a:gd name="T56" fmla="*/ 0 w 213"/>
                <a:gd name="T57" fmla="*/ 100 h 213"/>
                <a:gd name="T58" fmla="*/ 3 w 213"/>
                <a:gd name="T59" fmla="*/ 132 h 213"/>
                <a:gd name="T60" fmla="*/ 11 w 213"/>
                <a:gd name="T61" fmla="*/ 138 h 213"/>
                <a:gd name="T62" fmla="*/ 19 w 213"/>
                <a:gd name="T63" fmla="*/ 138 h 213"/>
                <a:gd name="T64" fmla="*/ 31 w 213"/>
                <a:gd name="T65" fmla="*/ 158 h 213"/>
                <a:gd name="T66" fmla="*/ 25 w 213"/>
                <a:gd name="T67" fmla="*/ 165 h 213"/>
                <a:gd name="T68" fmla="*/ 25 w 213"/>
                <a:gd name="T69" fmla="*/ 176 h 213"/>
                <a:gd name="T70" fmla="*/ 49 w 213"/>
                <a:gd name="T71" fmla="*/ 197 h 213"/>
                <a:gd name="T72" fmla="*/ 60 w 213"/>
                <a:gd name="T73" fmla="*/ 196 h 213"/>
                <a:gd name="T74" fmla="*/ 67 w 213"/>
                <a:gd name="T75" fmla="*/ 187 h 213"/>
                <a:gd name="T76" fmla="*/ 91 w 213"/>
                <a:gd name="T77" fmla="*/ 194 h 213"/>
                <a:gd name="T78" fmla="*/ 92 w 213"/>
                <a:gd name="T79" fmla="*/ 206 h 213"/>
                <a:gd name="T80" fmla="*/ 100 w 213"/>
                <a:gd name="T81" fmla="*/ 213 h 213"/>
                <a:gd name="T82" fmla="*/ 131 w 213"/>
                <a:gd name="T83" fmla="*/ 210 h 213"/>
                <a:gd name="T84" fmla="*/ 138 w 213"/>
                <a:gd name="T85" fmla="*/ 202 h 213"/>
                <a:gd name="T86" fmla="*/ 137 w 213"/>
                <a:gd name="T87" fmla="*/ 189 h 213"/>
                <a:gd name="T88" fmla="*/ 155 w 213"/>
                <a:gd name="T89" fmla="*/ 180 h 213"/>
                <a:gd name="T90" fmla="*/ 165 w 213"/>
                <a:gd name="T91" fmla="*/ 188 h 213"/>
                <a:gd name="T92" fmla="*/ 176 w 213"/>
                <a:gd name="T93" fmla="*/ 188 h 213"/>
                <a:gd name="T94" fmla="*/ 196 w 213"/>
                <a:gd name="T95" fmla="*/ 164 h 213"/>
                <a:gd name="T96" fmla="*/ 196 w 213"/>
                <a:gd name="T97" fmla="*/ 153 h 213"/>
                <a:gd name="T98" fmla="*/ 72 w 213"/>
                <a:gd name="T99" fmla="*/ 140 h 213"/>
                <a:gd name="T100" fmla="*/ 67 w 213"/>
                <a:gd name="T101" fmla="*/ 71 h 213"/>
                <a:gd name="T102" fmla="*/ 137 w 213"/>
                <a:gd name="T103" fmla="*/ 66 h 213"/>
                <a:gd name="T104" fmla="*/ 142 w 213"/>
                <a:gd name="T105" fmla="*/ 135 h 213"/>
                <a:gd name="T106" fmla="*/ 72 w 213"/>
                <a:gd name="T107" fmla="*/ 14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3" h="213">
                  <a:moveTo>
                    <a:pt x="196" y="153"/>
                  </a:moveTo>
                  <a:cubicBezTo>
                    <a:pt x="186" y="145"/>
                    <a:pt x="186" y="145"/>
                    <a:pt x="186" y="145"/>
                  </a:cubicBezTo>
                  <a:cubicBezTo>
                    <a:pt x="190" y="138"/>
                    <a:pt x="193" y="130"/>
                    <a:pt x="195" y="122"/>
                  </a:cubicBezTo>
                  <a:cubicBezTo>
                    <a:pt x="206" y="121"/>
                    <a:pt x="206" y="121"/>
                    <a:pt x="206" y="121"/>
                  </a:cubicBezTo>
                  <a:cubicBezTo>
                    <a:pt x="210" y="121"/>
                    <a:pt x="213" y="117"/>
                    <a:pt x="213" y="113"/>
                  </a:cubicBezTo>
                  <a:cubicBezTo>
                    <a:pt x="210" y="82"/>
                    <a:pt x="210" y="82"/>
                    <a:pt x="210" y="82"/>
                  </a:cubicBezTo>
                  <a:cubicBezTo>
                    <a:pt x="210" y="78"/>
                    <a:pt x="206" y="74"/>
                    <a:pt x="202" y="75"/>
                  </a:cubicBezTo>
                  <a:cubicBezTo>
                    <a:pt x="193" y="76"/>
                    <a:pt x="193" y="76"/>
                    <a:pt x="193" y="76"/>
                  </a:cubicBezTo>
                  <a:cubicBezTo>
                    <a:pt x="190" y="68"/>
                    <a:pt x="187" y="61"/>
                    <a:pt x="183" y="54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91" y="45"/>
                    <a:pt x="190" y="40"/>
                    <a:pt x="187" y="37"/>
                  </a:cubicBezTo>
                  <a:cubicBezTo>
                    <a:pt x="164" y="17"/>
                    <a:pt x="164" y="17"/>
                    <a:pt x="164" y="17"/>
                  </a:cubicBezTo>
                  <a:cubicBezTo>
                    <a:pt x="160" y="14"/>
                    <a:pt x="156" y="14"/>
                    <a:pt x="153" y="17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40" y="17"/>
                    <a:pt x="131" y="14"/>
                    <a:pt x="121" y="12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0" y="3"/>
                    <a:pt x="117" y="0"/>
                    <a:pt x="113" y="0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77" y="3"/>
                    <a:pt x="74" y="7"/>
                    <a:pt x="75" y="1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67" y="19"/>
                    <a:pt x="59" y="23"/>
                    <a:pt x="51" y="28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4" y="22"/>
                    <a:pt x="40" y="23"/>
                    <a:pt x="37" y="26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4" y="52"/>
                    <a:pt x="14" y="57"/>
                    <a:pt x="17" y="60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17" y="72"/>
                    <a:pt x="14" y="82"/>
                    <a:pt x="13" y="92"/>
                  </a:cubicBezTo>
                  <a:cubicBezTo>
                    <a:pt x="7" y="92"/>
                    <a:pt x="7" y="92"/>
                    <a:pt x="7" y="92"/>
                  </a:cubicBezTo>
                  <a:cubicBezTo>
                    <a:pt x="3" y="92"/>
                    <a:pt x="0" y="96"/>
                    <a:pt x="0" y="100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3" y="136"/>
                    <a:pt x="7" y="139"/>
                    <a:pt x="11" y="13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22" y="145"/>
                    <a:pt x="26" y="152"/>
                    <a:pt x="31" y="158"/>
                  </a:cubicBezTo>
                  <a:cubicBezTo>
                    <a:pt x="25" y="165"/>
                    <a:pt x="25" y="165"/>
                    <a:pt x="25" y="165"/>
                  </a:cubicBezTo>
                  <a:cubicBezTo>
                    <a:pt x="22" y="168"/>
                    <a:pt x="22" y="173"/>
                    <a:pt x="25" y="176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2" y="199"/>
                    <a:pt x="57" y="199"/>
                    <a:pt x="60" y="196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75" y="190"/>
                    <a:pt x="83" y="193"/>
                    <a:pt x="91" y="194"/>
                  </a:cubicBezTo>
                  <a:cubicBezTo>
                    <a:pt x="92" y="206"/>
                    <a:pt x="92" y="206"/>
                    <a:pt x="92" y="206"/>
                  </a:cubicBezTo>
                  <a:cubicBezTo>
                    <a:pt x="92" y="210"/>
                    <a:pt x="96" y="213"/>
                    <a:pt x="100" y="213"/>
                  </a:cubicBezTo>
                  <a:cubicBezTo>
                    <a:pt x="131" y="210"/>
                    <a:pt x="131" y="210"/>
                    <a:pt x="131" y="210"/>
                  </a:cubicBezTo>
                  <a:cubicBezTo>
                    <a:pt x="135" y="210"/>
                    <a:pt x="138" y="206"/>
                    <a:pt x="138" y="202"/>
                  </a:cubicBezTo>
                  <a:cubicBezTo>
                    <a:pt x="137" y="189"/>
                    <a:pt x="137" y="189"/>
                    <a:pt x="137" y="189"/>
                  </a:cubicBezTo>
                  <a:cubicBezTo>
                    <a:pt x="143" y="187"/>
                    <a:pt x="150" y="184"/>
                    <a:pt x="155" y="180"/>
                  </a:cubicBezTo>
                  <a:cubicBezTo>
                    <a:pt x="165" y="188"/>
                    <a:pt x="165" y="188"/>
                    <a:pt x="165" y="188"/>
                  </a:cubicBezTo>
                  <a:cubicBezTo>
                    <a:pt x="168" y="191"/>
                    <a:pt x="173" y="191"/>
                    <a:pt x="176" y="188"/>
                  </a:cubicBezTo>
                  <a:cubicBezTo>
                    <a:pt x="196" y="164"/>
                    <a:pt x="196" y="164"/>
                    <a:pt x="196" y="164"/>
                  </a:cubicBezTo>
                  <a:cubicBezTo>
                    <a:pt x="199" y="161"/>
                    <a:pt x="199" y="156"/>
                    <a:pt x="196" y="153"/>
                  </a:cubicBezTo>
                  <a:close/>
                  <a:moveTo>
                    <a:pt x="72" y="140"/>
                  </a:moveTo>
                  <a:cubicBezTo>
                    <a:pt x="52" y="122"/>
                    <a:pt x="49" y="91"/>
                    <a:pt x="67" y="71"/>
                  </a:cubicBezTo>
                  <a:cubicBezTo>
                    <a:pt x="85" y="50"/>
                    <a:pt x="116" y="48"/>
                    <a:pt x="137" y="66"/>
                  </a:cubicBezTo>
                  <a:cubicBezTo>
                    <a:pt x="158" y="84"/>
                    <a:pt x="160" y="115"/>
                    <a:pt x="142" y="135"/>
                  </a:cubicBezTo>
                  <a:cubicBezTo>
                    <a:pt x="124" y="156"/>
                    <a:pt x="93" y="158"/>
                    <a:pt x="72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工程之博客系统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769" y="4641588"/>
            <a:ext cx="6096000" cy="6426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7855" y="318135"/>
            <a:ext cx="29641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状态图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19605" y="167640"/>
            <a:ext cx="61480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显示了用户操作的各个状态的页面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235" y="1943100"/>
            <a:ext cx="7923530" cy="29711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769" y="4641588"/>
            <a:ext cx="6096000" cy="6426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7855" y="318135"/>
            <a:ext cx="29641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适应性动态建模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80360" y="350520"/>
            <a:ext cx="481584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根据用户上下文（context）特性，给用户提供合适的展示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355" y="1576705"/>
            <a:ext cx="4733290" cy="37045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769" y="4641588"/>
            <a:ext cx="6096000" cy="6426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17855" y="318135"/>
            <a:ext cx="29641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超文本静态建模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95600" y="350520"/>
            <a:ext cx="48158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显示了各个页面的跳转和关系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55" y="957580"/>
            <a:ext cx="7171690" cy="49428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00584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065" y="1609725"/>
            <a:ext cx="12188190" cy="355854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2713228" y="2724694"/>
            <a:ext cx="0" cy="14313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33877" y="1950313"/>
            <a:ext cx="8118286" cy="903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应用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架构</a:t>
            </a:r>
            <a:endParaRPr lang="en-US" altLang="zh-CN" sz="4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1170790" y="2911331"/>
            <a:ext cx="1177680" cy="1058068"/>
            <a:chOff x="966" y="-425"/>
            <a:chExt cx="5750" cy="5166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966" y="-425"/>
              <a:ext cx="4915" cy="4645"/>
            </a:xfrm>
            <a:custGeom>
              <a:avLst/>
              <a:gdLst>
                <a:gd name="T0" fmla="*/ 1967 w 2078"/>
                <a:gd name="T1" fmla="*/ 731 h 1964"/>
                <a:gd name="T2" fmla="*/ 2078 w 2078"/>
                <a:gd name="T3" fmla="*/ 30 h 1964"/>
                <a:gd name="T4" fmla="*/ 2050 w 2078"/>
                <a:gd name="T5" fmla="*/ 0 h 1964"/>
                <a:gd name="T6" fmla="*/ 1326 w 2078"/>
                <a:gd name="T7" fmla="*/ 42 h 1964"/>
                <a:gd name="T8" fmla="*/ 1324 w 2078"/>
                <a:gd name="T9" fmla="*/ 40 h 1964"/>
                <a:gd name="T10" fmla="*/ 0 w 2078"/>
                <a:gd name="T11" fmla="*/ 1272 h 1964"/>
                <a:gd name="T12" fmla="*/ 643 w 2078"/>
                <a:gd name="T13" fmla="*/ 1964 h 1964"/>
                <a:gd name="T14" fmla="*/ 1968 w 2078"/>
                <a:gd name="T15" fmla="*/ 733 h 1964"/>
                <a:gd name="T16" fmla="*/ 1967 w 2078"/>
                <a:gd name="T17" fmla="*/ 731 h 1964"/>
                <a:gd name="T18" fmla="*/ 1833 w 2078"/>
                <a:gd name="T19" fmla="*/ 213 h 1964"/>
                <a:gd name="T20" fmla="*/ 1827 w 2078"/>
                <a:gd name="T21" fmla="*/ 377 h 1964"/>
                <a:gd name="T22" fmla="*/ 1663 w 2078"/>
                <a:gd name="T23" fmla="*/ 371 h 1964"/>
                <a:gd name="T24" fmla="*/ 1669 w 2078"/>
                <a:gd name="T25" fmla="*/ 207 h 1964"/>
                <a:gd name="T26" fmla="*/ 1833 w 2078"/>
                <a:gd name="T27" fmla="*/ 213 h 1964"/>
                <a:gd name="T28" fmla="*/ 683 w 2078"/>
                <a:gd name="T29" fmla="*/ 1797 h 1964"/>
                <a:gd name="T30" fmla="*/ 170 w 2078"/>
                <a:gd name="T31" fmla="*/ 1248 h 1964"/>
                <a:gd name="T32" fmla="*/ 1057 w 2078"/>
                <a:gd name="T33" fmla="*/ 420 h 1964"/>
                <a:gd name="T34" fmla="*/ 1570 w 2078"/>
                <a:gd name="T35" fmla="*/ 969 h 1964"/>
                <a:gd name="T36" fmla="*/ 683 w 2078"/>
                <a:gd name="T37" fmla="*/ 1797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78" h="1964">
                  <a:moveTo>
                    <a:pt x="1967" y="731"/>
                  </a:moveTo>
                  <a:cubicBezTo>
                    <a:pt x="2078" y="30"/>
                    <a:pt x="2078" y="30"/>
                    <a:pt x="2078" y="3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1326" y="42"/>
                    <a:pt x="1326" y="42"/>
                    <a:pt x="1326" y="42"/>
                  </a:cubicBezTo>
                  <a:cubicBezTo>
                    <a:pt x="1324" y="40"/>
                    <a:pt x="1324" y="40"/>
                    <a:pt x="1324" y="40"/>
                  </a:cubicBezTo>
                  <a:cubicBezTo>
                    <a:pt x="0" y="1272"/>
                    <a:pt x="0" y="1272"/>
                    <a:pt x="0" y="1272"/>
                  </a:cubicBezTo>
                  <a:cubicBezTo>
                    <a:pt x="643" y="1964"/>
                    <a:pt x="643" y="1964"/>
                    <a:pt x="643" y="1964"/>
                  </a:cubicBezTo>
                  <a:cubicBezTo>
                    <a:pt x="1968" y="733"/>
                    <a:pt x="1968" y="733"/>
                    <a:pt x="1968" y="733"/>
                  </a:cubicBezTo>
                  <a:lnTo>
                    <a:pt x="1967" y="731"/>
                  </a:lnTo>
                  <a:close/>
                  <a:moveTo>
                    <a:pt x="1833" y="213"/>
                  </a:moveTo>
                  <a:cubicBezTo>
                    <a:pt x="1877" y="260"/>
                    <a:pt x="1874" y="333"/>
                    <a:pt x="1827" y="377"/>
                  </a:cubicBezTo>
                  <a:cubicBezTo>
                    <a:pt x="1780" y="420"/>
                    <a:pt x="1707" y="418"/>
                    <a:pt x="1663" y="371"/>
                  </a:cubicBezTo>
                  <a:cubicBezTo>
                    <a:pt x="1619" y="324"/>
                    <a:pt x="1622" y="250"/>
                    <a:pt x="1669" y="207"/>
                  </a:cubicBezTo>
                  <a:cubicBezTo>
                    <a:pt x="1716" y="163"/>
                    <a:pt x="1790" y="166"/>
                    <a:pt x="1833" y="213"/>
                  </a:cubicBezTo>
                  <a:close/>
                  <a:moveTo>
                    <a:pt x="683" y="1797"/>
                  </a:moveTo>
                  <a:cubicBezTo>
                    <a:pt x="170" y="1248"/>
                    <a:pt x="170" y="1248"/>
                    <a:pt x="170" y="1248"/>
                  </a:cubicBezTo>
                  <a:cubicBezTo>
                    <a:pt x="1057" y="420"/>
                    <a:pt x="1057" y="420"/>
                    <a:pt x="1057" y="420"/>
                  </a:cubicBezTo>
                  <a:cubicBezTo>
                    <a:pt x="1570" y="969"/>
                    <a:pt x="1570" y="969"/>
                    <a:pt x="1570" y="969"/>
                  </a:cubicBezTo>
                  <a:lnTo>
                    <a:pt x="683" y="1797"/>
                  </a:lnTo>
                  <a:close/>
                </a:path>
              </a:pathLst>
            </a:custGeom>
            <a:solidFill>
              <a:srgbClr val="EE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2906" y="639"/>
              <a:ext cx="3810" cy="4102"/>
            </a:xfrm>
            <a:custGeom>
              <a:avLst/>
              <a:gdLst>
                <a:gd name="T0" fmla="*/ 1496 w 1611"/>
                <a:gd name="T1" fmla="*/ 655 h 1734"/>
                <a:gd name="T2" fmla="*/ 1611 w 1611"/>
                <a:gd name="T3" fmla="*/ 27 h 1734"/>
                <a:gd name="T4" fmla="*/ 1586 w 1611"/>
                <a:gd name="T5" fmla="*/ 0 h 1734"/>
                <a:gd name="T6" fmla="*/ 1414 w 1611"/>
                <a:gd name="T7" fmla="*/ 6 h 1734"/>
                <a:gd name="T8" fmla="*/ 1382 w 1611"/>
                <a:gd name="T9" fmla="*/ 181 h 1734"/>
                <a:gd name="T10" fmla="*/ 1387 w 1611"/>
                <a:gd name="T11" fmla="*/ 186 h 1734"/>
                <a:gd name="T12" fmla="*/ 1379 w 1611"/>
                <a:gd name="T13" fmla="*/ 333 h 1734"/>
                <a:gd name="T14" fmla="*/ 1232 w 1611"/>
                <a:gd name="T15" fmla="*/ 325 h 1734"/>
                <a:gd name="T16" fmla="*/ 1230 w 1611"/>
                <a:gd name="T17" fmla="*/ 322 h 1734"/>
                <a:gd name="T18" fmla="*/ 910 w 1611"/>
                <a:gd name="T19" fmla="*/ 607 h 1734"/>
                <a:gd name="T20" fmla="*/ 1135 w 1611"/>
                <a:gd name="T21" fmla="*/ 860 h 1734"/>
                <a:gd name="T22" fmla="*/ 322 w 1611"/>
                <a:gd name="T23" fmla="*/ 1585 h 1734"/>
                <a:gd name="T24" fmla="*/ 95 w 1611"/>
                <a:gd name="T25" fmla="*/ 1330 h 1734"/>
                <a:gd name="T26" fmla="*/ 0 w 1611"/>
                <a:gd name="T27" fmla="*/ 1414 h 1734"/>
                <a:gd name="T28" fmla="*/ 283 w 1611"/>
                <a:gd name="T29" fmla="*/ 1734 h 1734"/>
                <a:gd name="T30" fmla="*/ 1497 w 1611"/>
                <a:gd name="T31" fmla="*/ 656 h 1734"/>
                <a:gd name="T32" fmla="*/ 1496 w 1611"/>
                <a:gd name="T33" fmla="*/ 655 h 1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1" h="1734">
                  <a:moveTo>
                    <a:pt x="1496" y="655"/>
                  </a:moveTo>
                  <a:cubicBezTo>
                    <a:pt x="1611" y="27"/>
                    <a:pt x="1611" y="27"/>
                    <a:pt x="1611" y="27"/>
                  </a:cubicBezTo>
                  <a:cubicBezTo>
                    <a:pt x="1586" y="0"/>
                    <a:pt x="1586" y="0"/>
                    <a:pt x="1586" y="0"/>
                  </a:cubicBezTo>
                  <a:cubicBezTo>
                    <a:pt x="1414" y="6"/>
                    <a:pt x="1414" y="6"/>
                    <a:pt x="1414" y="6"/>
                  </a:cubicBezTo>
                  <a:cubicBezTo>
                    <a:pt x="1382" y="181"/>
                    <a:pt x="1382" y="181"/>
                    <a:pt x="1382" y="181"/>
                  </a:cubicBezTo>
                  <a:cubicBezTo>
                    <a:pt x="1384" y="183"/>
                    <a:pt x="1386" y="184"/>
                    <a:pt x="1387" y="186"/>
                  </a:cubicBezTo>
                  <a:cubicBezTo>
                    <a:pt x="1426" y="229"/>
                    <a:pt x="1422" y="295"/>
                    <a:pt x="1379" y="333"/>
                  </a:cubicBezTo>
                  <a:cubicBezTo>
                    <a:pt x="1336" y="372"/>
                    <a:pt x="1270" y="368"/>
                    <a:pt x="1232" y="325"/>
                  </a:cubicBezTo>
                  <a:cubicBezTo>
                    <a:pt x="1231" y="324"/>
                    <a:pt x="1230" y="323"/>
                    <a:pt x="1230" y="322"/>
                  </a:cubicBezTo>
                  <a:cubicBezTo>
                    <a:pt x="910" y="607"/>
                    <a:pt x="910" y="607"/>
                    <a:pt x="910" y="607"/>
                  </a:cubicBezTo>
                  <a:cubicBezTo>
                    <a:pt x="1135" y="860"/>
                    <a:pt x="1135" y="860"/>
                    <a:pt x="1135" y="860"/>
                  </a:cubicBezTo>
                  <a:cubicBezTo>
                    <a:pt x="322" y="1585"/>
                    <a:pt x="322" y="1585"/>
                    <a:pt x="322" y="1585"/>
                  </a:cubicBezTo>
                  <a:cubicBezTo>
                    <a:pt x="95" y="1330"/>
                    <a:pt x="95" y="1330"/>
                    <a:pt x="95" y="1330"/>
                  </a:cubicBezTo>
                  <a:cubicBezTo>
                    <a:pt x="0" y="1414"/>
                    <a:pt x="0" y="1414"/>
                    <a:pt x="0" y="1414"/>
                  </a:cubicBezTo>
                  <a:cubicBezTo>
                    <a:pt x="283" y="1734"/>
                    <a:pt x="283" y="1734"/>
                    <a:pt x="283" y="1734"/>
                  </a:cubicBezTo>
                  <a:cubicBezTo>
                    <a:pt x="1497" y="656"/>
                    <a:pt x="1497" y="656"/>
                    <a:pt x="1497" y="656"/>
                  </a:cubicBezTo>
                  <a:lnTo>
                    <a:pt x="1496" y="655"/>
                  </a:lnTo>
                  <a:close/>
                </a:path>
              </a:pathLst>
            </a:custGeom>
            <a:solidFill>
              <a:srgbClr val="EE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012621" y="3862691"/>
            <a:ext cx="590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Node.js + express + mongoDB + JQuery +amaze UI + EJS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26311" y="661670"/>
            <a:ext cx="325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Node.JS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基本架构模式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87" y="1492667"/>
            <a:ext cx="6013655" cy="463729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18039" y="589935"/>
            <a:ext cx="275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本项目主要架构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30" y="1257571"/>
            <a:ext cx="10082539" cy="4342857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10997293" y="3569732"/>
            <a:ext cx="858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1852307" y="3561568"/>
            <a:ext cx="2237" cy="252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46890" y="6076335"/>
            <a:ext cx="1705417" cy="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126361" y="5825613"/>
            <a:ext cx="2050026" cy="825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MongoDB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51574" y="6297561"/>
            <a:ext cx="88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486103" y="5722374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0176387" y="5825613"/>
            <a:ext cx="1253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11408996" y="4026932"/>
            <a:ext cx="6256" cy="179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10894584" y="4085925"/>
            <a:ext cx="52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00584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065" y="1609725"/>
            <a:ext cx="12188190" cy="355854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713228" y="2724694"/>
            <a:ext cx="0" cy="14313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33877" y="1950313"/>
            <a:ext cx="8118286" cy="903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应用设计</a:t>
            </a:r>
            <a:endParaRPr lang="en-US" altLang="zh-CN" sz="4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1170790" y="2911331"/>
            <a:ext cx="1177680" cy="1058068"/>
            <a:chOff x="966" y="-425"/>
            <a:chExt cx="5750" cy="5166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966" y="-425"/>
              <a:ext cx="4915" cy="4645"/>
            </a:xfrm>
            <a:custGeom>
              <a:avLst/>
              <a:gdLst>
                <a:gd name="T0" fmla="*/ 1967 w 2078"/>
                <a:gd name="T1" fmla="*/ 731 h 1964"/>
                <a:gd name="T2" fmla="*/ 2078 w 2078"/>
                <a:gd name="T3" fmla="*/ 30 h 1964"/>
                <a:gd name="T4" fmla="*/ 2050 w 2078"/>
                <a:gd name="T5" fmla="*/ 0 h 1964"/>
                <a:gd name="T6" fmla="*/ 1326 w 2078"/>
                <a:gd name="T7" fmla="*/ 42 h 1964"/>
                <a:gd name="T8" fmla="*/ 1324 w 2078"/>
                <a:gd name="T9" fmla="*/ 40 h 1964"/>
                <a:gd name="T10" fmla="*/ 0 w 2078"/>
                <a:gd name="T11" fmla="*/ 1272 h 1964"/>
                <a:gd name="T12" fmla="*/ 643 w 2078"/>
                <a:gd name="T13" fmla="*/ 1964 h 1964"/>
                <a:gd name="T14" fmla="*/ 1968 w 2078"/>
                <a:gd name="T15" fmla="*/ 733 h 1964"/>
                <a:gd name="T16" fmla="*/ 1967 w 2078"/>
                <a:gd name="T17" fmla="*/ 731 h 1964"/>
                <a:gd name="T18" fmla="*/ 1833 w 2078"/>
                <a:gd name="T19" fmla="*/ 213 h 1964"/>
                <a:gd name="T20" fmla="*/ 1827 w 2078"/>
                <a:gd name="T21" fmla="*/ 377 h 1964"/>
                <a:gd name="T22" fmla="*/ 1663 w 2078"/>
                <a:gd name="T23" fmla="*/ 371 h 1964"/>
                <a:gd name="T24" fmla="*/ 1669 w 2078"/>
                <a:gd name="T25" fmla="*/ 207 h 1964"/>
                <a:gd name="T26" fmla="*/ 1833 w 2078"/>
                <a:gd name="T27" fmla="*/ 213 h 1964"/>
                <a:gd name="T28" fmla="*/ 683 w 2078"/>
                <a:gd name="T29" fmla="*/ 1797 h 1964"/>
                <a:gd name="T30" fmla="*/ 170 w 2078"/>
                <a:gd name="T31" fmla="*/ 1248 h 1964"/>
                <a:gd name="T32" fmla="*/ 1057 w 2078"/>
                <a:gd name="T33" fmla="*/ 420 h 1964"/>
                <a:gd name="T34" fmla="*/ 1570 w 2078"/>
                <a:gd name="T35" fmla="*/ 969 h 1964"/>
                <a:gd name="T36" fmla="*/ 683 w 2078"/>
                <a:gd name="T37" fmla="*/ 1797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78" h="1964">
                  <a:moveTo>
                    <a:pt x="1967" y="731"/>
                  </a:moveTo>
                  <a:cubicBezTo>
                    <a:pt x="2078" y="30"/>
                    <a:pt x="2078" y="30"/>
                    <a:pt x="2078" y="3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1326" y="42"/>
                    <a:pt x="1326" y="42"/>
                    <a:pt x="1326" y="42"/>
                  </a:cubicBezTo>
                  <a:cubicBezTo>
                    <a:pt x="1324" y="40"/>
                    <a:pt x="1324" y="40"/>
                    <a:pt x="1324" y="40"/>
                  </a:cubicBezTo>
                  <a:cubicBezTo>
                    <a:pt x="0" y="1272"/>
                    <a:pt x="0" y="1272"/>
                    <a:pt x="0" y="1272"/>
                  </a:cubicBezTo>
                  <a:cubicBezTo>
                    <a:pt x="643" y="1964"/>
                    <a:pt x="643" y="1964"/>
                    <a:pt x="643" y="1964"/>
                  </a:cubicBezTo>
                  <a:cubicBezTo>
                    <a:pt x="1968" y="733"/>
                    <a:pt x="1968" y="733"/>
                    <a:pt x="1968" y="733"/>
                  </a:cubicBezTo>
                  <a:lnTo>
                    <a:pt x="1967" y="731"/>
                  </a:lnTo>
                  <a:close/>
                  <a:moveTo>
                    <a:pt x="1833" y="213"/>
                  </a:moveTo>
                  <a:cubicBezTo>
                    <a:pt x="1877" y="260"/>
                    <a:pt x="1874" y="333"/>
                    <a:pt x="1827" y="377"/>
                  </a:cubicBezTo>
                  <a:cubicBezTo>
                    <a:pt x="1780" y="420"/>
                    <a:pt x="1707" y="418"/>
                    <a:pt x="1663" y="371"/>
                  </a:cubicBezTo>
                  <a:cubicBezTo>
                    <a:pt x="1619" y="324"/>
                    <a:pt x="1622" y="250"/>
                    <a:pt x="1669" y="207"/>
                  </a:cubicBezTo>
                  <a:cubicBezTo>
                    <a:pt x="1716" y="163"/>
                    <a:pt x="1790" y="166"/>
                    <a:pt x="1833" y="213"/>
                  </a:cubicBezTo>
                  <a:close/>
                  <a:moveTo>
                    <a:pt x="683" y="1797"/>
                  </a:moveTo>
                  <a:cubicBezTo>
                    <a:pt x="170" y="1248"/>
                    <a:pt x="170" y="1248"/>
                    <a:pt x="170" y="1248"/>
                  </a:cubicBezTo>
                  <a:cubicBezTo>
                    <a:pt x="1057" y="420"/>
                    <a:pt x="1057" y="420"/>
                    <a:pt x="1057" y="420"/>
                  </a:cubicBezTo>
                  <a:cubicBezTo>
                    <a:pt x="1570" y="969"/>
                    <a:pt x="1570" y="969"/>
                    <a:pt x="1570" y="969"/>
                  </a:cubicBezTo>
                  <a:lnTo>
                    <a:pt x="683" y="1797"/>
                  </a:lnTo>
                  <a:close/>
                </a:path>
              </a:pathLst>
            </a:custGeom>
            <a:solidFill>
              <a:srgbClr val="EE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2906" y="639"/>
              <a:ext cx="3810" cy="4102"/>
            </a:xfrm>
            <a:custGeom>
              <a:avLst/>
              <a:gdLst>
                <a:gd name="T0" fmla="*/ 1496 w 1611"/>
                <a:gd name="T1" fmla="*/ 655 h 1734"/>
                <a:gd name="T2" fmla="*/ 1611 w 1611"/>
                <a:gd name="T3" fmla="*/ 27 h 1734"/>
                <a:gd name="T4" fmla="*/ 1586 w 1611"/>
                <a:gd name="T5" fmla="*/ 0 h 1734"/>
                <a:gd name="T6" fmla="*/ 1414 w 1611"/>
                <a:gd name="T7" fmla="*/ 6 h 1734"/>
                <a:gd name="T8" fmla="*/ 1382 w 1611"/>
                <a:gd name="T9" fmla="*/ 181 h 1734"/>
                <a:gd name="T10" fmla="*/ 1387 w 1611"/>
                <a:gd name="T11" fmla="*/ 186 h 1734"/>
                <a:gd name="T12" fmla="*/ 1379 w 1611"/>
                <a:gd name="T13" fmla="*/ 333 h 1734"/>
                <a:gd name="T14" fmla="*/ 1232 w 1611"/>
                <a:gd name="T15" fmla="*/ 325 h 1734"/>
                <a:gd name="T16" fmla="*/ 1230 w 1611"/>
                <a:gd name="T17" fmla="*/ 322 h 1734"/>
                <a:gd name="T18" fmla="*/ 910 w 1611"/>
                <a:gd name="T19" fmla="*/ 607 h 1734"/>
                <a:gd name="T20" fmla="*/ 1135 w 1611"/>
                <a:gd name="T21" fmla="*/ 860 h 1734"/>
                <a:gd name="T22" fmla="*/ 322 w 1611"/>
                <a:gd name="T23" fmla="*/ 1585 h 1734"/>
                <a:gd name="T24" fmla="*/ 95 w 1611"/>
                <a:gd name="T25" fmla="*/ 1330 h 1734"/>
                <a:gd name="T26" fmla="*/ 0 w 1611"/>
                <a:gd name="T27" fmla="*/ 1414 h 1734"/>
                <a:gd name="T28" fmla="*/ 283 w 1611"/>
                <a:gd name="T29" fmla="*/ 1734 h 1734"/>
                <a:gd name="T30" fmla="*/ 1497 w 1611"/>
                <a:gd name="T31" fmla="*/ 656 h 1734"/>
                <a:gd name="T32" fmla="*/ 1496 w 1611"/>
                <a:gd name="T33" fmla="*/ 655 h 1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1" h="1734">
                  <a:moveTo>
                    <a:pt x="1496" y="655"/>
                  </a:moveTo>
                  <a:cubicBezTo>
                    <a:pt x="1611" y="27"/>
                    <a:pt x="1611" y="27"/>
                    <a:pt x="1611" y="27"/>
                  </a:cubicBezTo>
                  <a:cubicBezTo>
                    <a:pt x="1586" y="0"/>
                    <a:pt x="1586" y="0"/>
                    <a:pt x="1586" y="0"/>
                  </a:cubicBezTo>
                  <a:cubicBezTo>
                    <a:pt x="1414" y="6"/>
                    <a:pt x="1414" y="6"/>
                    <a:pt x="1414" y="6"/>
                  </a:cubicBezTo>
                  <a:cubicBezTo>
                    <a:pt x="1382" y="181"/>
                    <a:pt x="1382" y="181"/>
                    <a:pt x="1382" y="181"/>
                  </a:cubicBezTo>
                  <a:cubicBezTo>
                    <a:pt x="1384" y="183"/>
                    <a:pt x="1386" y="184"/>
                    <a:pt x="1387" y="186"/>
                  </a:cubicBezTo>
                  <a:cubicBezTo>
                    <a:pt x="1426" y="229"/>
                    <a:pt x="1422" y="295"/>
                    <a:pt x="1379" y="333"/>
                  </a:cubicBezTo>
                  <a:cubicBezTo>
                    <a:pt x="1336" y="372"/>
                    <a:pt x="1270" y="368"/>
                    <a:pt x="1232" y="325"/>
                  </a:cubicBezTo>
                  <a:cubicBezTo>
                    <a:pt x="1231" y="324"/>
                    <a:pt x="1230" y="323"/>
                    <a:pt x="1230" y="322"/>
                  </a:cubicBezTo>
                  <a:cubicBezTo>
                    <a:pt x="910" y="607"/>
                    <a:pt x="910" y="607"/>
                    <a:pt x="910" y="607"/>
                  </a:cubicBezTo>
                  <a:cubicBezTo>
                    <a:pt x="1135" y="860"/>
                    <a:pt x="1135" y="860"/>
                    <a:pt x="1135" y="860"/>
                  </a:cubicBezTo>
                  <a:cubicBezTo>
                    <a:pt x="322" y="1585"/>
                    <a:pt x="322" y="1585"/>
                    <a:pt x="322" y="1585"/>
                  </a:cubicBezTo>
                  <a:cubicBezTo>
                    <a:pt x="95" y="1330"/>
                    <a:pt x="95" y="1330"/>
                    <a:pt x="95" y="1330"/>
                  </a:cubicBezTo>
                  <a:cubicBezTo>
                    <a:pt x="0" y="1414"/>
                    <a:pt x="0" y="1414"/>
                    <a:pt x="0" y="1414"/>
                  </a:cubicBezTo>
                  <a:cubicBezTo>
                    <a:pt x="283" y="1734"/>
                    <a:pt x="283" y="1734"/>
                    <a:pt x="283" y="1734"/>
                  </a:cubicBezTo>
                  <a:cubicBezTo>
                    <a:pt x="1497" y="656"/>
                    <a:pt x="1497" y="656"/>
                    <a:pt x="1497" y="656"/>
                  </a:cubicBezTo>
                  <a:lnTo>
                    <a:pt x="1496" y="655"/>
                  </a:lnTo>
                  <a:close/>
                </a:path>
              </a:pathLst>
            </a:custGeom>
            <a:solidFill>
              <a:srgbClr val="EE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98390" y="585470"/>
            <a:ext cx="310388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应用设计之前端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4248" y="4875349"/>
            <a:ext cx="2884300" cy="53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 err="1">
                <a:sym typeface="+mn-ea"/>
              </a:rPr>
              <a:t>Jquery</a:t>
            </a:r>
            <a:endParaRPr lang="en-US" altLang="zh-CN" sz="2400" dirty="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28136" y="4888684"/>
            <a:ext cx="2884300" cy="53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ym typeface="+mn-ea"/>
              </a:rPr>
              <a:t>Amaze UI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290560" y="4875530"/>
            <a:ext cx="3327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JavaScript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模板库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-ejs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32" y="1762316"/>
            <a:ext cx="2928615" cy="291292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4" y="1533832"/>
            <a:ext cx="3498440" cy="33415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91" y="1762315"/>
            <a:ext cx="3103880" cy="291292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4338320" y="636270"/>
            <a:ext cx="330644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+mj-lt"/>
                <a:ea typeface="微软雅黑" pitchFamily="34" charset="-122"/>
              </a:rPr>
              <a:t>UI</a:t>
            </a:r>
            <a:r>
              <a:rPr lang="zh-CN" altLang="en-US" sz="3200" dirty="0">
                <a:latin typeface="+mj-lt"/>
                <a:ea typeface="微软雅黑" pitchFamily="34" charset="-122"/>
              </a:rPr>
              <a:t>设计具体展示</a:t>
            </a:r>
          </a:p>
        </p:txBody>
      </p:sp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4821980" y="1801677"/>
            <a:ext cx="453800" cy="676940"/>
            <a:chOff x="3843" y="702"/>
            <a:chExt cx="1690" cy="2521"/>
          </a:xfrm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4867" y="1858"/>
              <a:ext cx="202" cy="5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4307" y="1645"/>
              <a:ext cx="202" cy="7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4587" y="1314"/>
              <a:ext cx="202" cy="10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3843" y="702"/>
              <a:ext cx="1690" cy="2521"/>
            </a:xfrm>
            <a:custGeom>
              <a:avLst/>
              <a:gdLst>
                <a:gd name="T0" fmla="*/ 598 w 713"/>
                <a:gd name="T1" fmla="*/ 0 h 1064"/>
                <a:gd name="T2" fmla="*/ 115 w 713"/>
                <a:gd name="T3" fmla="*/ 0 h 1064"/>
                <a:gd name="T4" fmla="*/ 0 w 713"/>
                <a:gd name="T5" fmla="*/ 115 h 1064"/>
                <a:gd name="T6" fmla="*/ 0 w 713"/>
                <a:gd name="T7" fmla="*/ 948 h 1064"/>
                <a:gd name="T8" fmla="*/ 115 w 713"/>
                <a:gd name="T9" fmla="*/ 1064 h 1064"/>
                <a:gd name="T10" fmla="*/ 598 w 713"/>
                <a:gd name="T11" fmla="*/ 1064 h 1064"/>
                <a:gd name="T12" fmla="*/ 713 w 713"/>
                <a:gd name="T13" fmla="*/ 948 h 1064"/>
                <a:gd name="T14" fmla="*/ 713 w 713"/>
                <a:gd name="T15" fmla="*/ 115 h 1064"/>
                <a:gd name="T16" fmla="*/ 598 w 713"/>
                <a:gd name="T17" fmla="*/ 0 h 1064"/>
                <a:gd name="T18" fmla="*/ 357 w 713"/>
                <a:gd name="T19" fmla="*/ 959 h 1064"/>
                <a:gd name="T20" fmla="*/ 292 w 713"/>
                <a:gd name="T21" fmla="*/ 895 h 1064"/>
                <a:gd name="T22" fmla="*/ 357 w 713"/>
                <a:gd name="T23" fmla="*/ 830 h 1064"/>
                <a:gd name="T24" fmla="*/ 421 w 713"/>
                <a:gd name="T25" fmla="*/ 895 h 1064"/>
                <a:gd name="T26" fmla="*/ 357 w 713"/>
                <a:gd name="T27" fmla="*/ 959 h 1064"/>
                <a:gd name="T28" fmla="*/ 614 w 713"/>
                <a:gd name="T29" fmla="*/ 767 h 1064"/>
                <a:gd name="T30" fmla="*/ 99 w 713"/>
                <a:gd name="T31" fmla="*/ 767 h 1064"/>
                <a:gd name="T32" fmla="*/ 99 w 713"/>
                <a:gd name="T33" fmla="*/ 106 h 1064"/>
                <a:gd name="T34" fmla="*/ 614 w 713"/>
                <a:gd name="T35" fmla="*/ 106 h 1064"/>
                <a:gd name="T36" fmla="*/ 614 w 713"/>
                <a:gd name="T37" fmla="*/ 767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3" h="1064">
                  <a:moveTo>
                    <a:pt x="598" y="0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2"/>
                    <a:pt x="0" y="115"/>
                  </a:cubicBezTo>
                  <a:cubicBezTo>
                    <a:pt x="0" y="948"/>
                    <a:pt x="0" y="948"/>
                    <a:pt x="0" y="948"/>
                  </a:cubicBezTo>
                  <a:cubicBezTo>
                    <a:pt x="0" y="1012"/>
                    <a:pt x="51" y="1064"/>
                    <a:pt x="115" y="1064"/>
                  </a:cubicBezTo>
                  <a:cubicBezTo>
                    <a:pt x="598" y="1064"/>
                    <a:pt x="598" y="1064"/>
                    <a:pt x="598" y="1064"/>
                  </a:cubicBezTo>
                  <a:cubicBezTo>
                    <a:pt x="662" y="1064"/>
                    <a:pt x="713" y="1012"/>
                    <a:pt x="713" y="948"/>
                  </a:cubicBezTo>
                  <a:cubicBezTo>
                    <a:pt x="713" y="115"/>
                    <a:pt x="713" y="115"/>
                    <a:pt x="713" y="115"/>
                  </a:cubicBezTo>
                  <a:cubicBezTo>
                    <a:pt x="713" y="52"/>
                    <a:pt x="662" y="0"/>
                    <a:pt x="598" y="0"/>
                  </a:cubicBezTo>
                  <a:close/>
                  <a:moveTo>
                    <a:pt x="357" y="959"/>
                  </a:moveTo>
                  <a:cubicBezTo>
                    <a:pt x="321" y="959"/>
                    <a:pt x="292" y="931"/>
                    <a:pt x="292" y="895"/>
                  </a:cubicBezTo>
                  <a:cubicBezTo>
                    <a:pt x="292" y="859"/>
                    <a:pt x="321" y="830"/>
                    <a:pt x="357" y="830"/>
                  </a:cubicBezTo>
                  <a:cubicBezTo>
                    <a:pt x="392" y="830"/>
                    <a:pt x="421" y="859"/>
                    <a:pt x="421" y="895"/>
                  </a:cubicBezTo>
                  <a:cubicBezTo>
                    <a:pt x="421" y="931"/>
                    <a:pt x="392" y="959"/>
                    <a:pt x="357" y="959"/>
                  </a:cubicBezTo>
                  <a:close/>
                  <a:moveTo>
                    <a:pt x="614" y="767"/>
                  </a:moveTo>
                  <a:cubicBezTo>
                    <a:pt x="99" y="767"/>
                    <a:pt x="99" y="767"/>
                    <a:pt x="99" y="767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614" y="106"/>
                    <a:pt x="614" y="106"/>
                    <a:pt x="614" y="106"/>
                  </a:cubicBezTo>
                  <a:lnTo>
                    <a:pt x="614" y="7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Group 18"/>
          <p:cNvGrpSpPr>
            <a:grpSpLocks noChangeAspect="1"/>
          </p:cNvGrpSpPr>
          <p:nvPr/>
        </p:nvGrpSpPr>
        <p:grpSpPr bwMode="auto">
          <a:xfrm>
            <a:off x="4737372" y="4084764"/>
            <a:ext cx="616875" cy="596938"/>
            <a:chOff x="2431" y="783"/>
            <a:chExt cx="2816" cy="2725"/>
          </a:xfrm>
          <a:solidFill>
            <a:schemeClr val="bg1"/>
          </a:solidFill>
        </p:grpSpPr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2431" y="783"/>
              <a:ext cx="2816" cy="2725"/>
            </a:xfrm>
            <a:custGeom>
              <a:avLst/>
              <a:gdLst>
                <a:gd name="T0" fmla="*/ 561 w 1189"/>
                <a:gd name="T1" fmla="*/ 368 h 1151"/>
                <a:gd name="T2" fmla="*/ 495 w 1189"/>
                <a:gd name="T3" fmla="*/ 330 h 1151"/>
                <a:gd name="T4" fmla="*/ 418 w 1189"/>
                <a:gd name="T5" fmla="*/ 297 h 1151"/>
                <a:gd name="T6" fmla="*/ 410 w 1189"/>
                <a:gd name="T7" fmla="*/ 208 h 1151"/>
                <a:gd name="T8" fmla="*/ 428 w 1189"/>
                <a:gd name="T9" fmla="*/ 177 h 1151"/>
                <a:gd name="T10" fmla="*/ 348 w 1189"/>
                <a:gd name="T11" fmla="*/ 14 h 1151"/>
                <a:gd name="T12" fmla="*/ 273 w 1189"/>
                <a:gd name="T13" fmla="*/ 192 h 1151"/>
                <a:gd name="T14" fmla="*/ 330 w 1189"/>
                <a:gd name="T15" fmla="*/ 288 h 1151"/>
                <a:gd name="T16" fmla="*/ 337 w 1189"/>
                <a:gd name="T17" fmla="*/ 333 h 1151"/>
                <a:gd name="T18" fmla="*/ 314 w 1189"/>
                <a:gd name="T19" fmla="*/ 424 h 1151"/>
                <a:gd name="T20" fmla="*/ 227 w 1189"/>
                <a:gd name="T21" fmla="*/ 275 h 1151"/>
                <a:gd name="T22" fmla="*/ 67 w 1189"/>
                <a:gd name="T23" fmla="*/ 358 h 1151"/>
                <a:gd name="T24" fmla="*/ 30 w 1189"/>
                <a:gd name="T25" fmla="*/ 483 h 1151"/>
                <a:gd name="T26" fmla="*/ 3 w 1189"/>
                <a:gd name="T27" fmla="*/ 625 h 1151"/>
                <a:gd name="T28" fmla="*/ 9 w 1189"/>
                <a:gd name="T29" fmla="*/ 840 h 1151"/>
                <a:gd name="T30" fmla="*/ 39 w 1189"/>
                <a:gd name="T31" fmla="*/ 987 h 1151"/>
                <a:gd name="T32" fmla="*/ 59 w 1189"/>
                <a:gd name="T33" fmla="*/ 1035 h 1151"/>
                <a:gd name="T34" fmla="*/ 98 w 1189"/>
                <a:gd name="T35" fmla="*/ 1040 h 1151"/>
                <a:gd name="T36" fmla="*/ 142 w 1189"/>
                <a:gd name="T37" fmla="*/ 1048 h 1151"/>
                <a:gd name="T38" fmla="*/ 142 w 1189"/>
                <a:gd name="T39" fmla="*/ 1114 h 1151"/>
                <a:gd name="T40" fmla="*/ 324 w 1189"/>
                <a:gd name="T41" fmla="*/ 1151 h 1151"/>
                <a:gd name="T42" fmla="*/ 324 w 1189"/>
                <a:gd name="T43" fmla="*/ 1151 h 1151"/>
                <a:gd name="T44" fmla="*/ 502 w 1189"/>
                <a:gd name="T45" fmla="*/ 1123 h 1151"/>
                <a:gd name="T46" fmla="*/ 512 w 1189"/>
                <a:gd name="T47" fmla="*/ 1042 h 1151"/>
                <a:gd name="T48" fmla="*/ 520 w 1189"/>
                <a:gd name="T49" fmla="*/ 913 h 1151"/>
                <a:gd name="T50" fmla="*/ 543 w 1189"/>
                <a:gd name="T51" fmla="*/ 957 h 1151"/>
                <a:gd name="T52" fmla="*/ 566 w 1189"/>
                <a:gd name="T53" fmla="*/ 1032 h 1151"/>
                <a:gd name="T54" fmla="*/ 596 w 1189"/>
                <a:gd name="T55" fmla="*/ 1050 h 1151"/>
                <a:gd name="T56" fmla="*/ 575 w 1189"/>
                <a:gd name="T57" fmla="*/ 1060 h 1151"/>
                <a:gd name="T58" fmla="*/ 581 w 1189"/>
                <a:gd name="T59" fmla="*/ 1082 h 1151"/>
                <a:gd name="T60" fmla="*/ 617 w 1189"/>
                <a:gd name="T61" fmla="*/ 1103 h 1151"/>
                <a:gd name="T62" fmla="*/ 650 w 1189"/>
                <a:gd name="T63" fmla="*/ 1086 h 1151"/>
                <a:gd name="T64" fmla="*/ 656 w 1189"/>
                <a:gd name="T65" fmla="*/ 1035 h 1151"/>
                <a:gd name="T66" fmla="*/ 648 w 1189"/>
                <a:gd name="T67" fmla="*/ 1009 h 1151"/>
                <a:gd name="T68" fmla="*/ 1189 w 1189"/>
                <a:gd name="T69" fmla="*/ 661 h 1151"/>
                <a:gd name="T70" fmla="*/ 144 w 1189"/>
                <a:gd name="T71" fmla="*/ 713 h 1151"/>
                <a:gd name="T72" fmla="*/ 115 w 1189"/>
                <a:gd name="T73" fmla="*/ 849 h 1151"/>
                <a:gd name="T74" fmla="*/ 107 w 1189"/>
                <a:gd name="T75" fmla="*/ 771 h 1151"/>
                <a:gd name="T76" fmla="*/ 131 w 1189"/>
                <a:gd name="T77" fmla="*/ 673 h 1151"/>
                <a:gd name="T78" fmla="*/ 141 w 1189"/>
                <a:gd name="T79" fmla="*/ 600 h 1151"/>
                <a:gd name="T80" fmla="*/ 144 w 1189"/>
                <a:gd name="T81" fmla="*/ 713 h 1151"/>
                <a:gd name="T82" fmla="*/ 391 w 1189"/>
                <a:gd name="T83" fmla="*/ 403 h 1151"/>
                <a:gd name="T84" fmla="*/ 379 w 1189"/>
                <a:gd name="T85" fmla="*/ 302 h 1151"/>
                <a:gd name="T86" fmla="*/ 405 w 1189"/>
                <a:gd name="T87" fmla="*/ 260 h 1151"/>
                <a:gd name="T88" fmla="*/ 807 w 1189"/>
                <a:gd name="T89" fmla="*/ 962 h 1151"/>
                <a:gd name="T90" fmla="*/ 639 w 1189"/>
                <a:gd name="T91" fmla="*/ 909 h 1151"/>
                <a:gd name="T92" fmla="*/ 619 w 1189"/>
                <a:gd name="T93" fmla="*/ 774 h 1151"/>
                <a:gd name="T94" fmla="*/ 590 w 1189"/>
                <a:gd name="T95" fmla="*/ 625 h 1151"/>
                <a:gd name="T96" fmla="*/ 586 w 1189"/>
                <a:gd name="T97" fmla="*/ 537 h 1151"/>
                <a:gd name="T98" fmla="*/ 578 w 1189"/>
                <a:gd name="T99" fmla="*/ 466 h 1151"/>
                <a:gd name="T100" fmla="*/ 1107 w 1189"/>
                <a:gd name="T101" fmla="*/ 661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9" h="1151">
                  <a:moveTo>
                    <a:pt x="807" y="279"/>
                  </a:moveTo>
                  <a:cubicBezTo>
                    <a:pt x="713" y="279"/>
                    <a:pt x="627" y="313"/>
                    <a:pt x="561" y="368"/>
                  </a:cubicBezTo>
                  <a:cubicBezTo>
                    <a:pt x="558" y="363"/>
                    <a:pt x="554" y="358"/>
                    <a:pt x="549" y="356"/>
                  </a:cubicBezTo>
                  <a:cubicBezTo>
                    <a:pt x="549" y="356"/>
                    <a:pt x="509" y="333"/>
                    <a:pt x="495" y="330"/>
                  </a:cubicBezTo>
                  <a:cubicBezTo>
                    <a:pt x="481" y="326"/>
                    <a:pt x="453" y="314"/>
                    <a:pt x="444" y="309"/>
                  </a:cubicBezTo>
                  <a:cubicBezTo>
                    <a:pt x="435" y="303"/>
                    <a:pt x="418" y="297"/>
                    <a:pt x="418" y="297"/>
                  </a:cubicBezTo>
                  <a:cubicBezTo>
                    <a:pt x="418" y="297"/>
                    <a:pt x="410" y="258"/>
                    <a:pt x="404" y="258"/>
                  </a:cubicBezTo>
                  <a:cubicBezTo>
                    <a:pt x="404" y="258"/>
                    <a:pt x="403" y="214"/>
                    <a:pt x="410" y="208"/>
                  </a:cubicBezTo>
                  <a:cubicBezTo>
                    <a:pt x="410" y="208"/>
                    <a:pt x="416" y="202"/>
                    <a:pt x="416" y="194"/>
                  </a:cubicBezTo>
                  <a:cubicBezTo>
                    <a:pt x="416" y="194"/>
                    <a:pt x="429" y="195"/>
                    <a:pt x="428" y="177"/>
                  </a:cubicBezTo>
                  <a:cubicBezTo>
                    <a:pt x="428" y="177"/>
                    <a:pt x="445" y="129"/>
                    <a:pt x="429" y="130"/>
                  </a:cubicBezTo>
                  <a:cubicBezTo>
                    <a:pt x="429" y="130"/>
                    <a:pt x="467" y="17"/>
                    <a:pt x="348" y="14"/>
                  </a:cubicBezTo>
                  <a:cubicBezTo>
                    <a:pt x="348" y="14"/>
                    <a:pt x="251" y="0"/>
                    <a:pt x="261" y="122"/>
                  </a:cubicBezTo>
                  <a:cubicBezTo>
                    <a:pt x="261" y="122"/>
                    <a:pt x="240" y="128"/>
                    <a:pt x="273" y="192"/>
                  </a:cubicBezTo>
                  <a:cubicBezTo>
                    <a:pt x="273" y="192"/>
                    <a:pt x="281" y="217"/>
                    <a:pt x="272" y="234"/>
                  </a:cubicBezTo>
                  <a:cubicBezTo>
                    <a:pt x="272" y="234"/>
                    <a:pt x="315" y="284"/>
                    <a:pt x="330" y="288"/>
                  </a:cubicBezTo>
                  <a:cubicBezTo>
                    <a:pt x="330" y="288"/>
                    <a:pt x="308" y="294"/>
                    <a:pt x="306" y="299"/>
                  </a:cubicBezTo>
                  <a:cubicBezTo>
                    <a:pt x="306" y="299"/>
                    <a:pt x="333" y="331"/>
                    <a:pt x="337" y="333"/>
                  </a:cubicBezTo>
                  <a:cubicBezTo>
                    <a:pt x="337" y="333"/>
                    <a:pt x="338" y="351"/>
                    <a:pt x="330" y="361"/>
                  </a:cubicBezTo>
                  <a:cubicBezTo>
                    <a:pt x="330" y="361"/>
                    <a:pt x="313" y="411"/>
                    <a:pt x="314" y="424"/>
                  </a:cubicBezTo>
                  <a:cubicBezTo>
                    <a:pt x="314" y="424"/>
                    <a:pt x="247" y="276"/>
                    <a:pt x="272" y="234"/>
                  </a:cubicBezTo>
                  <a:cubicBezTo>
                    <a:pt x="272" y="234"/>
                    <a:pt x="253" y="261"/>
                    <a:pt x="227" y="275"/>
                  </a:cubicBezTo>
                  <a:cubicBezTo>
                    <a:pt x="227" y="275"/>
                    <a:pt x="105" y="305"/>
                    <a:pt x="93" y="318"/>
                  </a:cubicBezTo>
                  <a:cubicBezTo>
                    <a:pt x="93" y="318"/>
                    <a:pt x="67" y="325"/>
                    <a:pt x="67" y="358"/>
                  </a:cubicBezTo>
                  <a:cubicBezTo>
                    <a:pt x="67" y="358"/>
                    <a:pt x="58" y="434"/>
                    <a:pt x="50" y="447"/>
                  </a:cubicBezTo>
                  <a:cubicBezTo>
                    <a:pt x="42" y="460"/>
                    <a:pt x="31" y="464"/>
                    <a:pt x="30" y="483"/>
                  </a:cubicBezTo>
                  <a:cubicBezTo>
                    <a:pt x="29" y="502"/>
                    <a:pt x="29" y="525"/>
                    <a:pt x="16" y="553"/>
                  </a:cubicBezTo>
                  <a:cubicBezTo>
                    <a:pt x="3" y="580"/>
                    <a:pt x="4" y="588"/>
                    <a:pt x="3" y="625"/>
                  </a:cubicBezTo>
                  <a:cubicBezTo>
                    <a:pt x="1" y="661"/>
                    <a:pt x="0" y="750"/>
                    <a:pt x="1" y="780"/>
                  </a:cubicBezTo>
                  <a:cubicBezTo>
                    <a:pt x="3" y="810"/>
                    <a:pt x="13" y="816"/>
                    <a:pt x="9" y="840"/>
                  </a:cubicBezTo>
                  <a:cubicBezTo>
                    <a:pt x="6" y="864"/>
                    <a:pt x="26" y="970"/>
                    <a:pt x="25" y="980"/>
                  </a:cubicBezTo>
                  <a:cubicBezTo>
                    <a:pt x="25" y="980"/>
                    <a:pt x="33" y="987"/>
                    <a:pt x="39" y="987"/>
                  </a:cubicBezTo>
                  <a:cubicBezTo>
                    <a:pt x="40" y="987"/>
                    <a:pt x="41" y="987"/>
                    <a:pt x="42" y="987"/>
                  </a:cubicBezTo>
                  <a:cubicBezTo>
                    <a:pt x="49" y="983"/>
                    <a:pt x="41" y="1005"/>
                    <a:pt x="59" y="1035"/>
                  </a:cubicBezTo>
                  <a:cubicBezTo>
                    <a:pt x="59" y="1035"/>
                    <a:pt x="61" y="1049"/>
                    <a:pt x="89" y="1045"/>
                  </a:cubicBezTo>
                  <a:cubicBezTo>
                    <a:pt x="89" y="1045"/>
                    <a:pt x="100" y="1046"/>
                    <a:pt x="98" y="1040"/>
                  </a:cubicBezTo>
                  <a:cubicBezTo>
                    <a:pt x="98" y="1040"/>
                    <a:pt x="122" y="1043"/>
                    <a:pt x="117" y="1036"/>
                  </a:cubicBezTo>
                  <a:cubicBezTo>
                    <a:pt x="117" y="1036"/>
                    <a:pt x="132" y="1045"/>
                    <a:pt x="142" y="1048"/>
                  </a:cubicBezTo>
                  <a:cubicBezTo>
                    <a:pt x="141" y="1058"/>
                    <a:pt x="138" y="1068"/>
                    <a:pt x="134" y="1076"/>
                  </a:cubicBezTo>
                  <a:cubicBezTo>
                    <a:pt x="134" y="1076"/>
                    <a:pt x="133" y="1092"/>
                    <a:pt x="142" y="1114"/>
                  </a:cubicBezTo>
                  <a:cubicBezTo>
                    <a:pt x="142" y="1114"/>
                    <a:pt x="141" y="1131"/>
                    <a:pt x="142" y="1151"/>
                  </a:cubicBezTo>
                  <a:cubicBezTo>
                    <a:pt x="324" y="1151"/>
                    <a:pt x="324" y="1151"/>
                    <a:pt x="324" y="1151"/>
                  </a:cubicBezTo>
                  <a:cubicBezTo>
                    <a:pt x="324" y="1151"/>
                    <a:pt x="324" y="1150"/>
                    <a:pt x="324" y="1150"/>
                  </a:cubicBezTo>
                  <a:cubicBezTo>
                    <a:pt x="324" y="1150"/>
                    <a:pt x="324" y="1150"/>
                    <a:pt x="324" y="1151"/>
                  </a:cubicBezTo>
                  <a:cubicBezTo>
                    <a:pt x="499" y="1151"/>
                    <a:pt x="499" y="1151"/>
                    <a:pt x="499" y="1151"/>
                  </a:cubicBezTo>
                  <a:cubicBezTo>
                    <a:pt x="501" y="1139"/>
                    <a:pt x="503" y="1126"/>
                    <a:pt x="502" y="1123"/>
                  </a:cubicBezTo>
                  <a:cubicBezTo>
                    <a:pt x="499" y="1115"/>
                    <a:pt x="496" y="1100"/>
                    <a:pt x="503" y="1087"/>
                  </a:cubicBezTo>
                  <a:cubicBezTo>
                    <a:pt x="509" y="1074"/>
                    <a:pt x="515" y="1045"/>
                    <a:pt x="512" y="1042"/>
                  </a:cubicBezTo>
                  <a:cubicBezTo>
                    <a:pt x="520" y="1040"/>
                    <a:pt x="520" y="1040"/>
                    <a:pt x="520" y="1040"/>
                  </a:cubicBezTo>
                  <a:cubicBezTo>
                    <a:pt x="520" y="1040"/>
                    <a:pt x="524" y="949"/>
                    <a:pt x="520" y="913"/>
                  </a:cubicBezTo>
                  <a:cubicBezTo>
                    <a:pt x="525" y="919"/>
                    <a:pt x="530" y="925"/>
                    <a:pt x="535" y="930"/>
                  </a:cubicBezTo>
                  <a:cubicBezTo>
                    <a:pt x="539" y="942"/>
                    <a:pt x="541" y="952"/>
                    <a:pt x="543" y="957"/>
                  </a:cubicBezTo>
                  <a:cubicBezTo>
                    <a:pt x="547" y="976"/>
                    <a:pt x="561" y="998"/>
                    <a:pt x="561" y="1012"/>
                  </a:cubicBezTo>
                  <a:cubicBezTo>
                    <a:pt x="561" y="1026"/>
                    <a:pt x="566" y="1032"/>
                    <a:pt x="566" y="1032"/>
                  </a:cubicBezTo>
                  <a:cubicBezTo>
                    <a:pt x="566" y="1032"/>
                    <a:pt x="591" y="1040"/>
                    <a:pt x="592" y="1031"/>
                  </a:cubicBezTo>
                  <a:cubicBezTo>
                    <a:pt x="592" y="1031"/>
                    <a:pt x="598" y="1043"/>
                    <a:pt x="596" y="1050"/>
                  </a:cubicBezTo>
                  <a:cubicBezTo>
                    <a:pt x="596" y="1050"/>
                    <a:pt x="594" y="1060"/>
                    <a:pt x="594" y="1065"/>
                  </a:cubicBezTo>
                  <a:cubicBezTo>
                    <a:pt x="594" y="1065"/>
                    <a:pt x="583" y="1050"/>
                    <a:pt x="575" y="1060"/>
                  </a:cubicBezTo>
                  <a:cubicBezTo>
                    <a:pt x="579" y="1072"/>
                    <a:pt x="579" y="1072"/>
                    <a:pt x="579" y="1072"/>
                  </a:cubicBezTo>
                  <a:cubicBezTo>
                    <a:pt x="579" y="1072"/>
                    <a:pt x="579" y="1078"/>
                    <a:pt x="581" y="1082"/>
                  </a:cubicBezTo>
                  <a:cubicBezTo>
                    <a:pt x="581" y="1082"/>
                    <a:pt x="573" y="1088"/>
                    <a:pt x="586" y="1092"/>
                  </a:cubicBezTo>
                  <a:cubicBezTo>
                    <a:pt x="586" y="1092"/>
                    <a:pt x="607" y="1104"/>
                    <a:pt x="617" y="1103"/>
                  </a:cubicBezTo>
                  <a:cubicBezTo>
                    <a:pt x="617" y="1103"/>
                    <a:pt x="640" y="1110"/>
                    <a:pt x="640" y="1098"/>
                  </a:cubicBezTo>
                  <a:cubicBezTo>
                    <a:pt x="640" y="1098"/>
                    <a:pt x="649" y="1098"/>
                    <a:pt x="650" y="1086"/>
                  </a:cubicBezTo>
                  <a:cubicBezTo>
                    <a:pt x="650" y="1086"/>
                    <a:pt x="655" y="1062"/>
                    <a:pt x="657" y="1053"/>
                  </a:cubicBezTo>
                  <a:cubicBezTo>
                    <a:pt x="660" y="1044"/>
                    <a:pt x="658" y="1041"/>
                    <a:pt x="656" y="1035"/>
                  </a:cubicBezTo>
                  <a:cubicBezTo>
                    <a:pt x="654" y="1030"/>
                    <a:pt x="656" y="1023"/>
                    <a:pt x="654" y="1020"/>
                  </a:cubicBezTo>
                  <a:cubicBezTo>
                    <a:pt x="653" y="1018"/>
                    <a:pt x="650" y="1012"/>
                    <a:pt x="648" y="1009"/>
                  </a:cubicBezTo>
                  <a:cubicBezTo>
                    <a:pt x="697" y="1031"/>
                    <a:pt x="750" y="1043"/>
                    <a:pt x="807" y="1043"/>
                  </a:cubicBezTo>
                  <a:cubicBezTo>
                    <a:pt x="1018" y="1043"/>
                    <a:pt x="1189" y="872"/>
                    <a:pt x="1189" y="661"/>
                  </a:cubicBezTo>
                  <a:cubicBezTo>
                    <a:pt x="1189" y="450"/>
                    <a:pt x="1018" y="279"/>
                    <a:pt x="807" y="279"/>
                  </a:cubicBezTo>
                  <a:close/>
                  <a:moveTo>
                    <a:pt x="144" y="713"/>
                  </a:moveTo>
                  <a:cubicBezTo>
                    <a:pt x="141" y="731"/>
                    <a:pt x="126" y="830"/>
                    <a:pt x="119" y="885"/>
                  </a:cubicBezTo>
                  <a:cubicBezTo>
                    <a:pt x="118" y="878"/>
                    <a:pt x="116" y="864"/>
                    <a:pt x="115" y="849"/>
                  </a:cubicBezTo>
                  <a:cubicBezTo>
                    <a:pt x="114" y="827"/>
                    <a:pt x="112" y="820"/>
                    <a:pt x="109" y="806"/>
                  </a:cubicBezTo>
                  <a:cubicBezTo>
                    <a:pt x="105" y="791"/>
                    <a:pt x="105" y="778"/>
                    <a:pt x="107" y="771"/>
                  </a:cubicBezTo>
                  <a:cubicBezTo>
                    <a:pt x="110" y="765"/>
                    <a:pt x="119" y="722"/>
                    <a:pt x="115" y="711"/>
                  </a:cubicBezTo>
                  <a:cubicBezTo>
                    <a:pt x="112" y="700"/>
                    <a:pt x="125" y="690"/>
                    <a:pt x="131" y="673"/>
                  </a:cubicBezTo>
                  <a:cubicBezTo>
                    <a:pt x="136" y="657"/>
                    <a:pt x="133" y="646"/>
                    <a:pt x="135" y="630"/>
                  </a:cubicBezTo>
                  <a:cubicBezTo>
                    <a:pt x="137" y="615"/>
                    <a:pt x="136" y="589"/>
                    <a:pt x="141" y="600"/>
                  </a:cubicBezTo>
                  <a:cubicBezTo>
                    <a:pt x="141" y="600"/>
                    <a:pt x="144" y="659"/>
                    <a:pt x="146" y="676"/>
                  </a:cubicBezTo>
                  <a:cubicBezTo>
                    <a:pt x="148" y="694"/>
                    <a:pt x="147" y="691"/>
                    <a:pt x="144" y="713"/>
                  </a:cubicBezTo>
                  <a:close/>
                  <a:moveTo>
                    <a:pt x="406" y="324"/>
                  </a:moveTo>
                  <a:cubicBezTo>
                    <a:pt x="399" y="343"/>
                    <a:pt x="396" y="394"/>
                    <a:pt x="391" y="403"/>
                  </a:cubicBezTo>
                  <a:cubicBezTo>
                    <a:pt x="391" y="403"/>
                    <a:pt x="378" y="339"/>
                    <a:pt x="368" y="325"/>
                  </a:cubicBezTo>
                  <a:cubicBezTo>
                    <a:pt x="368" y="325"/>
                    <a:pt x="370" y="301"/>
                    <a:pt x="379" y="302"/>
                  </a:cubicBezTo>
                  <a:cubicBezTo>
                    <a:pt x="379" y="302"/>
                    <a:pt x="371" y="290"/>
                    <a:pt x="363" y="292"/>
                  </a:cubicBezTo>
                  <a:cubicBezTo>
                    <a:pt x="363" y="292"/>
                    <a:pt x="408" y="265"/>
                    <a:pt x="405" y="260"/>
                  </a:cubicBezTo>
                  <a:cubicBezTo>
                    <a:pt x="405" y="260"/>
                    <a:pt x="419" y="288"/>
                    <a:pt x="406" y="324"/>
                  </a:cubicBezTo>
                  <a:close/>
                  <a:moveTo>
                    <a:pt x="807" y="962"/>
                  </a:moveTo>
                  <a:cubicBezTo>
                    <a:pt x="745" y="962"/>
                    <a:pt x="687" y="943"/>
                    <a:pt x="639" y="910"/>
                  </a:cubicBezTo>
                  <a:cubicBezTo>
                    <a:pt x="639" y="910"/>
                    <a:pt x="639" y="910"/>
                    <a:pt x="639" y="909"/>
                  </a:cubicBezTo>
                  <a:cubicBezTo>
                    <a:pt x="630" y="883"/>
                    <a:pt x="629" y="858"/>
                    <a:pt x="628" y="846"/>
                  </a:cubicBezTo>
                  <a:cubicBezTo>
                    <a:pt x="626" y="835"/>
                    <a:pt x="622" y="799"/>
                    <a:pt x="619" y="774"/>
                  </a:cubicBezTo>
                  <a:cubicBezTo>
                    <a:pt x="615" y="748"/>
                    <a:pt x="611" y="727"/>
                    <a:pt x="609" y="704"/>
                  </a:cubicBezTo>
                  <a:cubicBezTo>
                    <a:pt x="607" y="681"/>
                    <a:pt x="593" y="640"/>
                    <a:pt x="590" y="625"/>
                  </a:cubicBezTo>
                  <a:cubicBezTo>
                    <a:pt x="587" y="609"/>
                    <a:pt x="581" y="599"/>
                    <a:pt x="581" y="584"/>
                  </a:cubicBezTo>
                  <a:cubicBezTo>
                    <a:pt x="581" y="568"/>
                    <a:pt x="587" y="556"/>
                    <a:pt x="586" y="537"/>
                  </a:cubicBezTo>
                  <a:cubicBezTo>
                    <a:pt x="584" y="519"/>
                    <a:pt x="582" y="505"/>
                    <a:pt x="580" y="484"/>
                  </a:cubicBezTo>
                  <a:cubicBezTo>
                    <a:pt x="579" y="478"/>
                    <a:pt x="579" y="472"/>
                    <a:pt x="578" y="466"/>
                  </a:cubicBezTo>
                  <a:cubicBezTo>
                    <a:pt x="633" y="401"/>
                    <a:pt x="715" y="360"/>
                    <a:pt x="807" y="360"/>
                  </a:cubicBezTo>
                  <a:cubicBezTo>
                    <a:pt x="973" y="360"/>
                    <a:pt x="1107" y="495"/>
                    <a:pt x="1107" y="661"/>
                  </a:cubicBezTo>
                  <a:cubicBezTo>
                    <a:pt x="1107" y="827"/>
                    <a:pt x="973" y="962"/>
                    <a:pt x="807" y="9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0"/>
            <p:cNvSpPr/>
            <p:nvPr/>
          </p:nvSpPr>
          <p:spPr bwMode="auto">
            <a:xfrm>
              <a:off x="4254" y="2273"/>
              <a:ext cx="162" cy="161"/>
            </a:xfrm>
            <a:custGeom>
              <a:avLst/>
              <a:gdLst>
                <a:gd name="T0" fmla="*/ 35 w 68"/>
                <a:gd name="T1" fmla="*/ 0 h 68"/>
                <a:gd name="T2" fmla="*/ 1 w 68"/>
                <a:gd name="T3" fmla="*/ 33 h 68"/>
                <a:gd name="T4" fmla="*/ 34 w 68"/>
                <a:gd name="T5" fmla="*/ 67 h 68"/>
                <a:gd name="T6" fmla="*/ 68 w 68"/>
                <a:gd name="T7" fmla="*/ 34 h 68"/>
                <a:gd name="T8" fmla="*/ 35 w 68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35" y="0"/>
                  </a:moveTo>
                  <a:cubicBezTo>
                    <a:pt x="16" y="0"/>
                    <a:pt x="1" y="15"/>
                    <a:pt x="1" y="33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52" y="68"/>
                    <a:pt x="68" y="53"/>
                    <a:pt x="68" y="34"/>
                  </a:cubicBezTo>
                  <a:cubicBezTo>
                    <a:pt x="68" y="16"/>
                    <a:pt x="53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1"/>
            <p:cNvSpPr/>
            <p:nvPr/>
          </p:nvSpPr>
          <p:spPr bwMode="auto">
            <a:xfrm>
              <a:off x="4439" y="2325"/>
              <a:ext cx="396" cy="64"/>
            </a:xfrm>
            <a:custGeom>
              <a:avLst/>
              <a:gdLst>
                <a:gd name="T0" fmla="*/ 156 w 167"/>
                <a:gd name="T1" fmla="*/ 2 h 27"/>
                <a:gd name="T2" fmla="*/ 11 w 167"/>
                <a:gd name="T3" fmla="*/ 0 h 27"/>
                <a:gd name="T4" fmla="*/ 0 w 167"/>
                <a:gd name="T5" fmla="*/ 12 h 27"/>
                <a:gd name="T6" fmla="*/ 10 w 167"/>
                <a:gd name="T7" fmla="*/ 25 h 27"/>
                <a:gd name="T8" fmla="*/ 156 w 167"/>
                <a:gd name="T9" fmla="*/ 27 h 27"/>
                <a:gd name="T10" fmla="*/ 167 w 167"/>
                <a:gd name="T11" fmla="*/ 15 h 27"/>
                <a:gd name="T12" fmla="*/ 156 w 167"/>
                <a:gd name="T1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">
                  <a:moveTo>
                    <a:pt x="156" y="2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4" y="25"/>
                    <a:pt x="10" y="25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62" y="27"/>
                    <a:pt x="167" y="22"/>
                    <a:pt x="167" y="15"/>
                  </a:cubicBezTo>
                  <a:cubicBezTo>
                    <a:pt x="167" y="8"/>
                    <a:pt x="162" y="2"/>
                    <a:pt x="15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2"/>
            <p:cNvSpPr/>
            <p:nvPr/>
          </p:nvSpPr>
          <p:spPr bwMode="auto">
            <a:xfrm>
              <a:off x="4309" y="1733"/>
              <a:ext cx="66" cy="521"/>
            </a:xfrm>
            <a:custGeom>
              <a:avLst/>
              <a:gdLst>
                <a:gd name="T0" fmla="*/ 12 w 28"/>
                <a:gd name="T1" fmla="*/ 220 h 220"/>
                <a:gd name="T2" fmla="*/ 25 w 28"/>
                <a:gd name="T3" fmla="*/ 206 h 220"/>
                <a:gd name="T4" fmla="*/ 28 w 28"/>
                <a:gd name="T5" fmla="*/ 14 h 220"/>
                <a:gd name="T6" fmla="*/ 16 w 28"/>
                <a:gd name="T7" fmla="*/ 0 h 220"/>
                <a:gd name="T8" fmla="*/ 3 w 28"/>
                <a:gd name="T9" fmla="*/ 14 h 220"/>
                <a:gd name="T10" fmla="*/ 0 w 28"/>
                <a:gd name="T11" fmla="*/ 206 h 220"/>
                <a:gd name="T12" fmla="*/ 12 w 28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0">
                  <a:moveTo>
                    <a:pt x="12" y="220"/>
                  </a:moveTo>
                  <a:cubicBezTo>
                    <a:pt x="19" y="220"/>
                    <a:pt x="25" y="214"/>
                    <a:pt x="25" y="20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6"/>
                    <a:pt x="23" y="0"/>
                    <a:pt x="16" y="0"/>
                  </a:cubicBezTo>
                  <a:cubicBezTo>
                    <a:pt x="9" y="0"/>
                    <a:pt x="3" y="6"/>
                    <a:pt x="3" y="14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3"/>
                    <a:pt x="5" y="220"/>
                    <a:pt x="12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7" name="文本框 106"/>
          <p:cNvSpPr txBox="1"/>
          <p:nvPr/>
        </p:nvSpPr>
        <p:spPr>
          <a:xfrm>
            <a:off x="4714970" y="4869173"/>
            <a:ext cx="82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grpSp>
        <p:nvGrpSpPr>
          <p:cNvPr id="47" name="Group 25"/>
          <p:cNvGrpSpPr>
            <a:grpSpLocks noChangeAspect="1"/>
          </p:cNvGrpSpPr>
          <p:nvPr/>
        </p:nvGrpSpPr>
        <p:grpSpPr bwMode="auto">
          <a:xfrm>
            <a:off x="6869002" y="4039931"/>
            <a:ext cx="485608" cy="671374"/>
            <a:chOff x="2798" y="716"/>
            <a:chExt cx="2086" cy="2884"/>
          </a:xfrm>
          <a:solidFill>
            <a:schemeClr val="bg1"/>
          </a:solidFill>
        </p:grpSpPr>
        <p:sp>
          <p:nvSpPr>
            <p:cNvPr id="49" name="Freeform 26"/>
            <p:cNvSpPr/>
            <p:nvPr/>
          </p:nvSpPr>
          <p:spPr bwMode="auto">
            <a:xfrm>
              <a:off x="2798" y="716"/>
              <a:ext cx="2086" cy="1451"/>
            </a:xfrm>
            <a:custGeom>
              <a:avLst/>
              <a:gdLst>
                <a:gd name="T0" fmla="*/ 1807 w 2086"/>
                <a:gd name="T1" fmla="*/ 599 h 1451"/>
                <a:gd name="T2" fmla="*/ 1954 w 2086"/>
                <a:gd name="T3" fmla="*/ 317 h 1451"/>
                <a:gd name="T4" fmla="*/ 2086 w 2086"/>
                <a:gd name="T5" fmla="*/ 26 h 1451"/>
                <a:gd name="T6" fmla="*/ 1752 w 2086"/>
                <a:gd name="T7" fmla="*/ 11 h 1451"/>
                <a:gd name="T8" fmla="*/ 1418 w 2086"/>
                <a:gd name="T9" fmla="*/ 0 h 1451"/>
                <a:gd name="T10" fmla="*/ 1548 w 2086"/>
                <a:gd name="T11" fmla="*/ 168 h 1451"/>
                <a:gd name="T12" fmla="*/ 14 w 2086"/>
                <a:gd name="T13" fmla="*/ 1075 h 1451"/>
                <a:gd name="T14" fmla="*/ 0 w 2086"/>
                <a:gd name="T15" fmla="*/ 1451 h 1451"/>
                <a:gd name="T16" fmla="*/ 1664 w 2086"/>
                <a:gd name="T17" fmla="*/ 414 h 1451"/>
                <a:gd name="T18" fmla="*/ 1807 w 2086"/>
                <a:gd name="T19" fmla="*/ 599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6" h="1451">
                  <a:moveTo>
                    <a:pt x="1807" y="599"/>
                  </a:moveTo>
                  <a:lnTo>
                    <a:pt x="1954" y="317"/>
                  </a:lnTo>
                  <a:lnTo>
                    <a:pt x="2086" y="26"/>
                  </a:lnTo>
                  <a:lnTo>
                    <a:pt x="1752" y="11"/>
                  </a:lnTo>
                  <a:lnTo>
                    <a:pt x="1418" y="0"/>
                  </a:lnTo>
                  <a:lnTo>
                    <a:pt x="1548" y="168"/>
                  </a:lnTo>
                  <a:lnTo>
                    <a:pt x="14" y="1075"/>
                  </a:lnTo>
                  <a:lnTo>
                    <a:pt x="0" y="1451"/>
                  </a:lnTo>
                  <a:lnTo>
                    <a:pt x="1664" y="414"/>
                  </a:lnTo>
                  <a:lnTo>
                    <a:pt x="1807" y="5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7"/>
            <p:cNvSpPr/>
            <p:nvPr/>
          </p:nvSpPr>
          <p:spPr bwMode="auto">
            <a:xfrm>
              <a:off x="4306" y="1580"/>
              <a:ext cx="555" cy="1975"/>
            </a:xfrm>
            <a:custGeom>
              <a:avLst/>
              <a:gdLst>
                <a:gd name="T0" fmla="*/ 234 w 234"/>
                <a:gd name="T1" fmla="*/ 757 h 834"/>
                <a:gd name="T2" fmla="*/ 157 w 234"/>
                <a:gd name="T3" fmla="*/ 834 h 834"/>
                <a:gd name="T4" fmla="*/ 76 w 234"/>
                <a:gd name="T5" fmla="*/ 834 h 834"/>
                <a:gd name="T6" fmla="*/ 0 w 234"/>
                <a:gd name="T7" fmla="*/ 757 h 834"/>
                <a:gd name="T8" fmla="*/ 0 w 234"/>
                <a:gd name="T9" fmla="*/ 77 h 834"/>
                <a:gd name="T10" fmla="*/ 76 w 234"/>
                <a:gd name="T11" fmla="*/ 0 h 834"/>
                <a:gd name="T12" fmla="*/ 157 w 234"/>
                <a:gd name="T13" fmla="*/ 0 h 834"/>
                <a:gd name="T14" fmla="*/ 234 w 234"/>
                <a:gd name="T15" fmla="*/ 77 h 834"/>
                <a:gd name="T16" fmla="*/ 234 w 234"/>
                <a:gd name="T17" fmla="*/ 757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834">
                  <a:moveTo>
                    <a:pt x="234" y="757"/>
                  </a:moveTo>
                  <a:cubicBezTo>
                    <a:pt x="234" y="800"/>
                    <a:pt x="200" y="834"/>
                    <a:pt x="157" y="834"/>
                  </a:cubicBezTo>
                  <a:cubicBezTo>
                    <a:pt x="76" y="834"/>
                    <a:pt x="76" y="834"/>
                    <a:pt x="76" y="834"/>
                  </a:cubicBezTo>
                  <a:cubicBezTo>
                    <a:pt x="34" y="834"/>
                    <a:pt x="0" y="800"/>
                    <a:pt x="0" y="75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200" y="0"/>
                    <a:pt x="234" y="34"/>
                    <a:pt x="234" y="77"/>
                  </a:cubicBezTo>
                  <a:lnTo>
                    <a:pt x="234" y="7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8"/>
            <p:cNvSpPr/>
            <p:nvPr/>
          </p:nvSpPr>
          <p:spPr bwMode="auto">
            <a:xfrm>
              <a:off x="3564" y="1992"/>
              <a:ext cx="557" cy="1563"/>
            </a:xfrm>
            <a:custGeom>
              <a:avLst/>
              <a:gdLst>
                <a:gd name="T0" fmla="*/ 235 w 235"/>
                <a:gd name="T1" fmla="*/ 583 h 660"/>
                <a:gd name="T2" fmla="*/ 158 w 235"/>
                <a:gd name="T3" fmla="*/ 660 h 660"/>
                <a:gd name="T4" fmla="*/ 77 w 235"/>
                <a:gd name="T5" fmla="*/ 660 h 660"/>
                <a:gd name="T6" fmla="*/ 0 w 235"/>
                <a:gd name="T7" fmla="*/ 583 h 660"/>
                <a:gd name="T8" fmla="*/ 0 w 235"/>
                <a:gd name="T9" fmla="*/ 77 h 660"/>
                <a:gd name="T10" fmla="*/ 77 w 235"/>
                <a:gd name="T11" fmla="*/ 0 h 660"/>
                <a:gd name="T12" fmla="*/ 158 w 235"/>
                <a:gd name="T13" fmla="*/ 0 h 660"/>
                <a:gd name="T14" fmla="*/ 235 w 235"/>
                <a:gd name="T15" fmla="*/ 77 h 660"/>
                <a:gd name="T16" fmla="*/ 235 w 235"/>
                <a:gd name="T17" fmla="*/ 583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660">
                  <a:moveTo>
                    <a:pt x="235" y="583"/>
                  </a:moveTo>
                  <a:cubicBezTo>
                    <a:pt x="235" y="626"/>
                    <a:pt x="200" y="660"/>
                    <a:pt x="158" y="660"/>
                  </a:cubicBezTo>
                  <a:cubicBezTo>
                    <a:pt x="77" y="660"/>
                    <a:pt x="77" y="660"/>
                    <a:pt x="77" y="660"/>
                  </a:cubicBezTo>
                  <a:cubicBezTo>
                    <a:pt x="35" y="660"/>
                    <a:pt x="0" y="626"/>
                    <a:pt x="0" y="58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00" y="0"/>
                    <a:pt x="235" y="34"/>
                    <a:pt x="235" y="77"/>
                  </a:cubicBezTo>
                  <a:lnTo>
                    <a:pt x="235" y="5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9"/>
            <p:cNvSpPr/>
            <p:nvPr/>
          </p:nvSpPr>
          <p:spPr bwMode="auto">
            <a:xfrm>
              <a:off x="2819" y="2385"/>
              <a:ext cx="595" cy="1215"/>
            </a:xfrm>
            <a:custGeom>
              <a:avLst/>
              <a:gdLst>
                <a:gd name="T0" fmla="*/ 163 w 251"/>
                <a:gd name="T1" fmla="*/ 513 h 513"/>
                <a:gd name="T2" fmla="*/ 89 w 251"/>
                <a:gd name="T3" fmla="*/ 513 h 513"/>
                <a:gd name="T4" fmla="*/ 0 w 251"/>
                <a:gd name="T5" fmla="*/ 417 h 513"/>
                <a:gd name="T6" fmla="*/ 0 w 251"/>
                <a:gd name="T7" fmla="*/ 96 h 513"/>
                <a:gd name="T8" fmla="*/ 89 w 251"/>
                <a:gd name="T9" fmla="*/ 0 h 513"/>
                <a:gd name="T10" fmla="*/ 163 w 251"/>
                <a:gd name="T11" fmla="*/ 0 h 513"/>
                <a:gd name="T12" fmla="*/ 251 w 251"/>
                <a:gd name="T13" fmla="*/ 96 h 513"/>
                <a:gd name="T14" fmla="*/ 251 w 251"/>
                <a:gd name="T15" fmla="*/ 417 h 513"/>
                <a:gd name="T16" fmla="*/ 163 w 251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513">
                  <a:moveTo>
                    <a:pt x="163" y="513"/>
                  </a:moveTo>
                  <a:cubicBezTo>
                    <a:pt x="89" y="513"/>
                    <a:pt x="89" y="513"/>
                    <a:pt x="89" y="513"/>
                  </a:cubicBezTo>
                  <a:cubicBezTo>
                    <a:pt x="40" y="513"/>
                    <a:pt x="0" y="470"/>
                    <a:pt x="0" y="417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0" y="0"/>
                    <a:pt x="8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212" y="0"/>
                    <a:pt x="251" y="43"/>
                    <a:pt x="251" y="96"/>
                  </a:cubicBezTo>
                  <a:cubicBezTo>
                    <a:pt x="251" y="417"/>
                    <a:pt x="251" y="417"/>
                    <a:pt x="251" y="417"/>
                  </a:cubicBezTo>
                  <a:cubicBezTo>
                    <a:pt x="251" y="470"/>
                    <a:pt x="212" y="513"/>
                    <a:pt x="163" y="5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6791534" y="4856007"/>
            <a:ext cx="82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grpSp>
        <p:nvGrpSpPr>
          <p:cNvPr id="33" name="Group 11"/>
          <p:cNvGrpSpPr>
            <a:grpSpLocks noChangeAspect="1"/>
          </p:cNvGrpSpPr>
          <p:nvPr/>
        </p:nvGrpSpPr>
        <p:grpSpPr bwMode="auto">
          <a:xfrm>
            <a:off x="6794948" y="1876413"/>
            <a:ext cx="678314" cy="671814"/>
            <a:chOff x="2795" y="1127"/>
            <a:chExt cx="2088" cy="206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2795" y="1127"/>
              <a:ext cx="2088" cy="2068"/>
            </a:xfrm>
            <a:custGeom>
              <a:avLst/>
              <a:gdLst>
                <a:gd name="T0" fmla="*/ 441 w 881"/>
                <a:gd name="T1" fmla="*/ 0 h 872"/>
                <a:gd name="T2" fmla="*/ 0 w 881"/>
                <a:gd name="T3" fmla="*/ 436 h 872"/>
                <a:gd name="T4" fmla="*/ 441 w 881"/>
                <a:gd name="T5" fmla="*/ 872 h 872"/>
                <a:gd name="T6" fmla="*/ 881 w 881"/>
                <a:gd name="T7" fmla="*/ 436 h 872"/>
                <a:gd name="T8" fmla="*/ 441 w 881"/>
                <a:gd name="T9" fmla="*/ 0 h 872"/>
                <a:gd name="T10" fmla="*/ 441 w 881"/>
                <a:gd name="T11" fmla="*/ 818 h 872"/>
                <a:gd name="T12" fmla="*/ 55 w 881"/>
                <a:gd name="T13" fmla="*/ 436 h 872"/>
                <a:gd name="T14" fmla="*/ 441 w 881"/>
                <a:gd name="T15" fmla="*/ 54 h 872"/>
                <a:gd name="T16" fmla="*/ 826 w 881"/>
                <a:gd name="T17" fmla="*/ 436 h 872"/>
                <a:gd name="T18" fmla="*/ 441 w 881"/>
                <a:gd name="T19" fmla="*/ 81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72">
                  <a:moveTo>
                    <a:pt x="441" y="0"/>
                  </a:moveTo>
                  <a:cubicBezTo>
                    <a:pt x="198" y="0"/>
                    <a:pt x="0" y="195"/>
                    <a:pt x="0" y="436"/>
                  </a:cubicBezTo>
                  <a:cubicBezTo>
                    <a:pt x="0" y="677"/>
                    <a:pt x="198" y="872"/>
                    <a:pt x="441" y="872"/>
                  </a:cubicBezTo>
                  <a:cubicBezTo>
                    <a:pt x="684" y="872"/>
                    <a:pt x="881" y="677"/>
                    <a:pt x="881" y="436"/>
                  </a:cubicBezTo>
                  <a:cubicBezTo>
                    <a:pt x="881" y="195"/>
                    <a:pt x="684" y="0"/>
                    <a:pt x="441" y="0"/>
                  </a:cubicBezTo>
                  <a:close/>
                  <a:moveTo>
                    <a:pt x="441" y="818"/>
                  </a:moveTo>
                  <a:cubicBezTo>
                    <a:pt x="228" y="818"/>
                    <a:pt x="55" y="647"/>
                    <a:pt x="55" y="436"/>
                  </a:cubicBezTo>
                  <a:cubicBezTo>
                    <a:pt x="55" y="225"/>
                    <a:pt x="228" y="54"/>
                    <a:pt x="441" y="54"/>
                  </a:cubicBezTo>
                  <a:cubicBezTo>
                    <a:pt x="653" y="54"/>
                    <a:pt x="826" y="225"/>
                    <a:pt x="826" y="436"/>
                  </a:cubicBezTo>
                  <a:cubicBezTo>
                    <a:pt x="826" y="647"/>
                    <a:pt x="653" y="818"/>
                    <a:pt x="441" y="8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"/>
            <p:cNvSpPr/>
            <p:nvPr/>
          </p:nvSpPr>
          <p:spPr bwMode="auto">
            <a:xfrm>
              <a:off x="3916" y="2230"/>
              <a:ext cx="76" cy="230"/>
            </a:xfrm>
            <a:custGeom>
              <a:avLst/>
              <a:gdLst>
                <a:gd name="T0" fmla="*/ 0 w 32"/>
                <a:gd name="T1" fmla="*/ 0 h 97"/>
                <a:gd name="T2" fmla="*/ 0 w 32"/>
                <a:gd name="T3" fmla="*/ 97 h 97"/>
                <a:gd name="T4" fmla="*/ 19 w 32"/>
                <a:gd name="T5" fmla="*/ 84 h 97"/>
                <a:gd name="T6" fmla="*/ 32 w 32"/>
                <a:gd name="T7" fmla="*/ 45 h 97"/>
                <a:gd name="T8" fmla="*/ 23 w 32"/>
                <a:gd name="T9" fmla="*/ 16 h 97"/>
                <a:gd name="T10" fmla="*/ 0 w 3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97">
                  <a:moveTo>
                    <a:pt x="0" y="0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7" y="94"/>
                    <a:pt x="13" y="90"/>
                    <a:pt x="19" y="84"/>
                  </a:cubicBezTo>
                  <a:cubicBezTo>
                    <a:pt x="28" y="73"/>
                    <a:pt x="32" y="61"/>
                    <a:pt x="32" y="45"/>
                  </a:cubicBezTo>
                  <a:cubicBezTo>
                    <a:pt x="32" y="33"/>
                    <a:pt x="29" y="23"/>
                    <a:pt x="23" y="16"/>
                  </a:cubicBezTo>
                  <a:cubicBezTo>
                    <a:pt x="20" y="12"/>
                    <a:pt x="13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2999" y="1329"/>
              <a:ext cx="1680" cy="1665"/>
            </a:xfrm>
            <a:custGeom>
              <a:avLst/>
              <a:gdLst>
                <a:gd name="T0" fmla="*/ 355 w 709"/>
                <a:gd name="T1" fmla="*/ 0 h 702"/>
                <a:gd name="T2" fmla="*/ 0 w 709"/>
                <a:gd name="T3" fmla="*/ 351 h 702"/>
                <a:gd name="T4" fmla="*/ 355 w 709"/>
                <a:gd name="T5" fmla="*/ 702 h 702"/>
                <a:gd name="T6" fmla="*/ 709 w 709"/>
                <a:gd name="T7" fmla="*/ 351 h 702"/>
                <a:gd name="T8" fmla="*/ 355 w 709"/>
                <a:gd name="T9" fmla="*/ 0 h 702"/>
                <a:gd name="T10" fmla="*/ 460 w 709"/>
                <a:gd name="T11" fmla="*/ 509 h 702"/>
                <a:gd name="T12" fmla="*/ 387 w 709"/>
                <a:gd name="T13" fmla="*/ 545 h 702"/>
                <a:gd name="T14" fmla="*/ 387 w 709"/>
                <a:gd name="T15" fmla="*/ 591 h 702"/>
                <a:gd name="T16" fmla="*/ 332 w 709"/>
                <a:gd name="T17" fmla="*/ 591 h 702"/>
                <a:gd name="T18" fmla="*/ 332 w 709"/>
                <a:gd name="T19" fmla="*/ 545 h 702"/>
                <a:gd name="T20" fmla="*/ 285 w 709"/>
                <a:gd name="T21" fmla="*/ 530 h 702"/>
                <a:gd name="T22" fmla="*/ 243 w 709"/>
                <a:gd name="T23" fmla="*/ 491 h 702"/>
                <a:gd name="T24" fmla="*/ 223 w 709"/>
                <a:gd name="T25" fmla="*/ 426 h 702"/>
                <a:gd name="T26" fmla="*/ 223 w 709"/>
                <a:gd name="T27" fmla="*/ 414 h 702"/>
                <a:gd name="T28" fmla="*/ 294 w 709"/>
                <a:gd name="T29" fmla="*/ 400 h 702"/>
                <a:gd name="T30" fmla="*/ 296 w 709"/>
                <a:gd name="T31" fmla="*/ 414 h 702"/>
                <a:gd name="T32" fmla="*/ 312 w 709"/>
                <a:gd name="T33" fmla="*/ 460 h 702"/>
                <a:gd name="T34" fmla="*/ 332 w 709"/>
                <a:gd name="T35" fmla="*/ 477 h 702"/>
                <a:gd name="T36" fmla="*/ 332 w 709"/>
                <a:gd name="T37" fmla="*/ 365 h 702"/>
                <a:gd name="T38" fmla="*/ 283 w 709"/>
                <a:gd name="T39" fmla="*/ 345 h 702"/>
                <a:gd name="T40" fmla="*/ 245 w 709"/>
                <a:gd name="T41" fmla="*/ 307 h 702"/>
                <a:gd name="T42" fmla="*/ 231 w 709"/>
                <a:gd name="T43" fmla="*/ 253 h 702"/>
                <a:gd name="T44" fmla="*/ 270 w 709"/>
                <a:gd name="T45" fmla="*/ 166 h 702"/>
                <a:gd name="T46" fmla="*/ 332 w 709"/>
                <a:gd name="T47" fmla="*/ 140 h 702"/>
                <a:gd name="T48" fmla="*/ 332 w 709"/>
                <a:gd name="T49" fmla="*/ 117 h 702"/>
                <a:gd name="T50" fmla="*/ 387 w 709"/>
                <a:gd name="T51" fmla="*/ 117 h 702"/>
                <a:gd name="T52" fmla="*/ 387 w 709"/>
                <a:gd name="T53" fmla="*/ 140 h 702"/>
                <a:gd name="T54" fmla="*/ 444 w 709"/>
                <a:gd name="T55" fmla="*/ 164 h 702"/>
                <a:gd name="T56" fmla="*/ 484 w 709"/>
                <a:gd name="T57" fmla="*/ 239 h 702"/>
                <a:gd name="T58" fmla="*/ 486 w 709"/>
                <a:gd name="T59" fmla="*/ 253 h 702"/>
                <a:gd name="T60" fmla="*/ 412 w 709"/>
                <a:gd name="T61" fmla="*/ 264 h 702"/>
                <a:gd name="T62" fmla="*/ 410 w 709"/>
                <a:gd name="T63" fmla="*/ 250 h 702"/>
                <a:gd name="T64" fmla="*/ 397 w 709"/>
                <a:gd name="T65" fmla="*/ 217 h 702"/>
                <a:gd name="T66" fmla="*/ 387 w 709"/>
                <a:gd name="T67" fmla="*/ 209 h 702"/>
                <a:gd name="T68" fmla="*/ 387 w 709"/>
                <a:gd name="T69" fmla="*/ 307 h 702"/>
                <a:gd name="T70" fmla="*/ 423 w 709"/>
                <a:gd name="T71" fmla="*/ 318 h 702"/>
                <a:gd name="T72" fmla="*/ 462 w 709"/>
                <a:gd name="T73" fmla="*/ 343 h 702"/>
                <a:gd name="T74" fmla="*/ 485 w 709"/>
                <a:gd name="T75" fmla="*/ 378 h 702"/>
                <a:gd name="T76" fmla="*/ 493 w 709"/>
                <a:gd name="T77" fmla="*/ 422 h 702"/>
                <a:gd name="T78" fmla="*/ 460 w 709"/>
                <a:gd name="T79" fmla="*/ 50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09" h="702">
                  <a:moveTo>
                    <a:pt x="355" y="0"/>
                  </a:moveTo>
                  <a:cubicBezTo>
                    <a:pt x="159" y="0"/>
                    <a:pt x="0" y="157"/>
                    <a:pt x="0" y="351"/>
                  </a:cubicBezTo>
                  <a:cubicBezTo>
                    <a:pt x="0" y="544"/>
                    <a:pt x="159" y="702"/>
                    <a:pt x="355" y="702"/>
                  </a:cubicBezTo>
                  <a:cubicBezTo>
                    <a:pt x="550" y="702"/>
                    <a:pt x="709" y="544"/>
                    <a:pt x="709" y="351"/>
                  </a:cubicBezTo>
                  <a:cubicBezTo>
                    <a:pt x="709" y="157"/>
                    <a:pt x="550" y="0"/>
                    <a:pt x="355" y="0"/>
                  </a:cubicBezTo>
                  <a:close/>
                  <a:moveTo>
                    <a:pt x="460" y="509"/>
                  </a:moveTo>
                  <a:cubicBezTo>
                    <a:pt x="440" y="529"/>
                    <a:pt x="416" y="541"/>
                    <a:pt x="387" y="545"/>
                  </a:cubicBezTo>
                  <a:cubicBezTo>
                    <a:pt x="387" y="591"/>
                    <a:pt x="387" y="591"/>
                    <a:pt x="387" y="591"/>
                  </a:cubicBezTo>
                  <a:cubicBezTo>
                    <a:pt x="332" y="591"/>
                    <a:pt x="332" y="591"/>
                    <a:pt x="332" y="591"/>
                  </a:cubicBezTo>
                  <a:cubicBezTo>
                    <a:pt x="332" y="545"/>
                    <a:pt x="332" y="545"/>
                    <a:pt x="332" y="545"/>
                  </a:cubicBezTo>
                  <a:cubicBezTo>
                    <a:pt x="314" y="542"/>
                    <a:pt x="298" y="537"/>
                    <a:pt x="285" y="530"/>
                  </a:cubicBezTo>
                  <a:cubicBezTo>
                    <a:pt x="269" y="522"/>
                    <a:pt x="255" y="509"/>
                    <a:pt x="243" y="491"/>
                  </a:cubicBezTo>
                  <a:cubicBezTo>
                    <a:pt x="232" y="473"/>
                    <a:pt x="225" y="451"/>
                    <a:pt x="223" y="426"/>
                  </a:cubicBezTo>
                  <a:cubicBezTo>
                    <a:pt x="223" y="414"/>
                    <a:pt x="223" y="414"/>
                    <a:pt x="223" y="414"/>
                  </a:cubicBezTo>
                  <a:cubicBezTo>
                    <a:pt x="294" y="400"/>
                    <a:pt x="294" y="400"/>
                    <a:pt x="294" y="400"/>
                  </a:cubicBezTo>
                  <a:cubicBezTo>
                    <a:pt x="296" y="414"/>
                    <a:pt x="296" y="414"/>
                    <a:pt x="296" y="414"/>
                  </a:cubicBezTo>
                  <a:cubicBezTo>
                    <a:pt x="299" y="436"/>
                    <a:pt x="305" y="451"/>
                    <a:pt x="312" y="460"/>
                  </a:cubicBezTo>
                  <a:cubicBezTo>
                    <a:pt x="318" y="468"/>
                    <a:pt x="325" y="474"/>
                    <a:pt x="332" y="477"/>
                  </a:cubicBezTo>
                  <a:cubicBezTo>
                    <a:pt x="332" y="365"/>
                    <a:pt x="332" y="365"/>
                    <a:pt x="332" y="365"/>
                  </a:cubicBezTo>
                  <a:cubicBezTo>
                    <a:pt x="316" y="361"/>
                    <a:pt x="300" y="354"/>
                    <a:pt x="283" y="345"/>
                  </a:cubicBezTo>
                  <a:cubicBezTo>
                    <a:pt x="266" y="336"/>
                    <a:pt x="254" y="323"/>
                    <a:pt x="245" y="307"/>
                  </a:cubicBezTo>
                  <a:cubicBezTo>
                    <a:pt x="236" y="291"/>
                    <a:pt x="231" y="273"/>
                    <a:pt x="231" y="253"/>
                  </a:cubicBezTo>
                  <a:cubicBezTo>
                    <a:pt x="231" y="217"/>
                    <a:pt x="244" y="188"/>
                    <a:pt x="270" y="166"/>
                  </a:cubicBezTo>
                  <a:cubicBezTo>
                    <a:pt x="285" y="153"/>
                    <a:pt x="306" y="144"/>
                    <a:pt x="332" y="140"/>
                  </a:cubicBezTo>
                  <a:cubicBezTo>
                    <a:pt x="332" y="117"/>
                    <a:pt x="332" y="117"/>
                    <a:pt x="332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40"/>
                    <a:pt x="387" y="140"/>
                    <a:pt x="387" y="140"/>
                  </a:cubicBezTo>
                  <a:cubicBezTo>
                    <a:pt x="410" y="144"/>
                    <a:pt x="429" y="152"/>
                    <a:pt x="444" y="164"/>
                  </a:cubicBezTo>
                  <a:cubicBezTo>
                    <a:pt x="466" y="182"/>
                    <a:pt x="480" y="208"/>
                    <a:pt x="484" y="239"/>
                  </a:cubicBezTo>
                  <a:cubicBezTo>
                    <a:pt x="486" y="253"/>
                    <a:pt x="486" y="253"/>
                    <a:pt x="486" y="253"/>
                  </a:cubicBezTo>
                  <a:cubicBezTo>
                    <a:pt x="412" y="264"/>
                    <a:pt x="412" y="264"/>
                    <a:pt x="412" y="264"/>
                  </a:cubicBezTo>
                  <a:cubicBezTo>
                    <a:pt x="410" y="250"/>
                    <a:pt x="410" y="250"/>
                    <a:pt x="410" y="250"/>
                  </a:cubicBezTo>
                  <a:cubicBezTo>
                    <a:pt x="408" y="236"/>
                    <a:pt x="403" y="224"/>
                    <a:pt x="397" y="217"/>
                  </a:cubicBezTo>
                  <a:cubicBezTo>
                    <a:pt x="394" y="214"/>
                    <a:pt x="391" y="211"/>
                    <a:pt x="387" y="209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405" y="311"/>
                    <a:pt x="416" y="315"/>
                    <a:pt x="423" y="318"/>
                  </a:cubicBezTo>
                  <a:cubicBezTo>
                    <a:pt x="439" y="324"/>
                    <a:pt x="452" y="333"/>
                    <a:pt x="462" y="343"/>
                  </a:cubicBezTo>
                  <a:cubicBezTo>
                    <a:pt x="472" y="353"/>
                    <a:pt x="480" y="365"/>
                    <a:pt x="485" y="378"/>
                  </a:cubicBezTo>
                  <a:cubicBezTo>
                    <a:pt x="490" y="392"/>
                    <a:pt x="493" y="407"/>
                    <a:pt x="493" y="422"/>
                  </a:cubicBezTo>
                  <a:cubicBezTo>
                    <a:pt x="493" y="457"/>
                    <a:pt x="482" y="486"/>
                    <a:pt x="460" y="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5"/>
            <p:cNvSpPr/>
            <p:nvPr/>
          </p:nvSpPr>
          <p:spPr bwMode="auto">
            <a:xfrm>
              <a:off x="3719" y="1820"/>
              <a:ext cx="67" cy="201"/>
            </a:xfrm>
            <a:custGeom>
              <a:avLst/>
              <a:gdLst>
                <a:gd name="T0" fmla="*/ 0 w 28"/>
                <a:gd name="T1" fmla="*/ 42 h 85"/>
                <a:gd name="T2" fmla="*/ 9 w 28"/>
                <a:gd name="T3" fmla="*/ 71 h 85"/>
                <a:gd name="T4" fmla="*/ 28 w 28"/>
                <a:gd name="T5" fmla="*/ 85 h 85"/>
                <a:gd name="T6" fmla="*/ 28 w 28"/>
                <a:gd name="T7" fmla="*/ 0 h 85"/>
                <a:gd name="T8" fmla="*/ 11 w 28"/>
                <a:gd name="T9" fmla="*/ 12 h 85"/>
                <a:gd name="T10" fmla="*/ 0 w 28"/>
                <a:gd name="T11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85">
                  <a:moveTo>
                    <a:pt x="0" y="42"/>
                  </a:moveTo>
                  <a:cubicBezTo>
                    <a:pt x="0" y="54"/>
                    <a:pt x="3" y="64"/>
                    <a:pt x="9" y="71"/>
                  </a:cubicBezTo>
                  <a:cubicBezTo>
                    <a:pt x="14" y="76"/>
                    <a:pt x="20" y="81"/>
                    <a:pt x="28" y="8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3"/>
                    <a:pt x="16" y="7"/>
                    <a:pt x="11" y="12"/>
                  </a:cubicBezTo>
                  <a:cubicBezTo>
                    <a:pt x="4" y="21"/>
                    <a:pt x="0" y="31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7060914" y="2587319"/>
            <a:ext cx="82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801113" y="2467391"/>
            <a:ext cx="1557233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未登录的游客可以实现基本的阅读文章功能，包括搜索，查看推荐。 基本的页面设计与登录用户不同点在于缺少个人中心</a:t>
            </a:r>
            <a:r>
              <a:rPr lang="en-US" altLang="zh-CN" dirty="0"/>
              <a:t>(</a:t>
            </a:r>
            <a:r>
              <a:rPr lang="zh-CN" altLang="en-US" dirty="0"/>
              <a:t>发文章、编辑文章等功能</a:t>
            </a:r>
            <a:r>
              <a:rPr lang="en-US" altLang="zh-CN" dirty="0"/>
              <a:t>)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45" y="2478617"/>
            <a:ext cx="2155668" cy="3821622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5076000" y="2490148"/>
            <a:ext cx="595336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用户由主页点击注册链接可以跳转至注册页面。注册页面由最基本的表单实现。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01" y="3286371"/>
            <a:ext cx="5953360" cy="301386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4782185" y="583565"/>
            <a:ext cx="325437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+mj-lt"/>
                <a:ea typeface="微软雅黑" pitchFamily="34" charset="-122"/>
                <a:sym typeface="+mn-ea"/>
              </a:rPr>
              <a:t>UI</a:t>
            </a:r>
            <a:r>
              <a:rPr lang="zh-CN" altLang="en-US" sz="3200" dirty="0">
                <a:latin typeface="+mj-lt"/>
                <a:ea typeface="微软雅黑" pitchFamily="34" charset="-122"/>
                <a:sym typeface="+mn-ea"/>
              </a:rPr>
              <a:t>设计具体展示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4821980" y="1801677"/>
            <a:ext cx="453800" cy="676940"/>
            <a:chOff x="3843" y="702"/>
            <a:chExt cx="1690" cy="2521"/>
          </a:xfrm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4867" y="1858"/>
              <a:ext cx="202" cy="5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4307" y="1645"/>
              <a:ext cx="202" cy="7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4587" y="1314"/>
              <a:ext cx="202" cy="10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3843" y="702"/>
              <a:ext cx="1690" cy="2521"/>
            </a:xfrm>
            <a:custGeom>
              <a:avLst/>
              <a:gdLst>
                <a:gd name="T0" fmla="*/ 598 w 713"/>
                <a:gd name="T1" fmla="*/ 0 h 1064"/>
                <a:gd name="T2" fmla="*/ 115 w 713"/>
                <a:gd name="T3" fmla="*/ 0 h 1064"/>
                <a:gd name="T4" fmla="*/ 0 w 713"/>
                <a:gd name="T5" fmla="*/ 115 h 1064"/>
                <a:gd name="T6" fmla="*/ 0 w 713"/>
                <a:gd name="T7" fmla="*/ 948 h 1064"/>
                <a:gd name="T8" fmla="*/ 115 w 713"/>
                <a:gd name="T9" fmla="*/ 1064 h 1064"/>
                <a:gd name="T10" fmla="*/ 598 w 713"/>
                <a:gd name="T11" fmla="*/ 1064 h 1064"/>
                <a:gd name="T12" fmla="*/ 713 w 713"/>
                <a:gd name="T13" fmla="*/ 948 h 1064"/>
                <a:gd name="T14" fmla="*/ 713 w 713"/>
                <a:gd name="T15" fmla="*/ 115 h 1064"/>
                <a:gd name="T16" fmla="*/ 598 w 713"/>
                <a:gd name="T17" fmla="*/ 0 h 1064"/>
                <a:gd name="T18" fmla="*/ 357 w 713"/>
                <a:gd name="T19" fmla="*/ 959 h 1064"/>
                <a:gd name="T20" fmla="*/ 292 w 713"/>
                <a:gd name="T21" fmla="*/ 895 h 1064"/>
                <a:gd name="T22" fmla="*/ 357 w 713"/>
                <a:gd name="T23" fmla="*/ 830 h 1064"/>
                <a:gd name="T24" fmla="*/ 421 w 713"/>
                <a:gd name="T25" fmla="*/ 895 h 1064"/>
                <a:gd name="T26" fmla="*/ 357 w 713"/>
                <a:gd name="T27" fmla="*/ 959 h 1064"/>
                <a:gd name="T28" fmla="*/ 614 w 713"/>
                <a:gd name="T29" fmla="*/ 767 h 1064"/>
                <a:gd name="T30" fmla="*/ 99 w 713"/>
                <a:gd name="T31" fmla="*/ 767 h 1064"/>
                <a:gd name="T32" fmla="*/ 99 w 713"/>
                <a:gd name="T33" fmla="*/ 106 h 1064"/>
                <a:gd name="T34" fmla="*/ 614 w 713"/>
                <a:gd name="T35" fmla="*/ 106 h 1064"/>
                <a:gd name="T36" fmla="*/ 614 w 713"/>
                <a:gd name="T37" fmla="*/ 767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3" h="1064">
                  <a:moveTo>
                    <a:pt x="598" y="0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2"/>
                    <a:pt x="0" y="115"/>
                  </a:cubicBezTo>
                  <a:cubicBezTo>
                    <a:pt x="0" y="948"/>
                    <a:pt x="0" y="948"/>
                    <a:pt x="0" y="948"/>
                  </a:cubicBezTo>
                  <a:cubicBezTo>
                    <a:pt x="0" y="1012"/>
                    <a:pt x="51" y="1064"/>
                    <a:pt x="115" y="1064"/>
                  </a:cubicBezTo>
                  <a:cubicBezTo>
                    <a:pt x="598" y="1064"/>
                    <a:pt x="598" y="1064"/>
                    <a:pt x="598" y="1064"/>
                  </a:cubicBezTo>
                  <a:cubicBezTo>
                    <a:pt x="662" y="1064"/>
                    <a:pt x="713" y="1012"/>
                    <a:pt x="713" y="948"/>
                  </a:cubicBezTo>
                  <a:cubicBezTo>
                    <a:pt x="713" y="115"/>
                    <a:pt x="713" y="115"/>
                    <a:pt x="713" y="115"/>
                  </a:cubicBezTo>
                  <a:cubicBezTo>
                    <a:pt x="713" y="52"/>
                    <a:pt x="662" y="0"/>
                    <a:pt x="598" y="0"/>
                  </a:cubicBezTo>
                  <a:close/>
                  <a:moveTo>
                    <a:pt x="357" y="959"/>
                  </a:moveTo>
                  <a:cubicBezTo>
                    <a:pt x="321" y="959"/>
                    <a:pt x="292" y="931"/>
                    <a:pt x="292" y="895"/>
                  </a:cubicBezTo>
                  <a:cubicBezTo>
                    <a:pt x="292" y="859"/>
                    <a:pt x="321" y="830"/>
                    <a:pt x="357" y="830"/>
                  </a:cubicBezTo>
                  <a:cubicBezTo>
                    <a:pt x="392" y="830"/>
                    <a:pt x="421" y="859"/>
                    <a:pt x="421" y="895"/>
                  </a:cubicBezTo>
                  <a:cubicBezTo>
                    <a:pt x="421" y="931"/>
                    <a:pt x="392" y="959"/>
                    <a:pt x="357" y="959"/>
                  </a:cubicBezTo>
                  <a:close/>
                  <a:moveTo>
                    <a:pt x="614" y="767"/>
                  </a:moveTo>
                  <a:cubicBezTo>
                    <a:pt x="99" y="767"/>
                    <a:pt x="99" y="767"/>
                    <a:pt x="99" y="767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614" y="106"/>
                    <a:pt x="614" y="106"/>
                    <a:pt x="614" y="106"/>
                  </a:cubicBezTo>
                  <a:lnTo>
                    <a:pt x="614" y="7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Group 18"/>
          <p:cNvGrpSpPr>
            <a:grpSpLocks noChangeAspect="1"/>
          </p:cNvGrpSpPr>
          <p:nvPr/>
        </p:nvGrpSpPr>
        <p:grpSpPr bwMode="auto">
          <a:xfrm>
            <a:off x="4737372" y="4084764"/>
            <a:ext cx="616875" cy="596938"/>
            <a:chOff x="2431" y="783"/>
            <a:chExt cx="2816" cy="2725"/>
          </a:xfrm>
          <a:solidFill>
            <a:schemeClr val="bg1"/>
          </a:solidFill>
        </p:grpSpPr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2431" y="783"/>
              <a:ext cx="2816" cy="2725"/>
            </a:xfrm>
            <a:custGeom>
              <a:avLst/>
              <a:gdLst>
                <a:gd name="T0" fmla="*/ 561 w 1189"/>
                <a:gd name="T1" fmla="*/ 368 h 1151"/>
                <a:gd name="T2" fmla="*/ 495 w 1189"/>
                <a:gd name="T3" fmla="*/ 330 h 1151"/>
                <a:gd name="T4" fmla="*/ 418 w 1189"/>
                <a:gd name="T5" fmla="*/ 297 h 1151"/>
                <a:gd name="T6" fmla="*/ 410 w 1189"/>
                <a:gd name="T7" fmla="*/ 208 h 1151"/>
                <a:gd name="T8" fmla="*/ 428 w 1189"/>
                <a:gd name="T9" fmla="*/ 177 h 1151"/>
                <a:gd name="T10" fmla="*/ 348 w 1189"/>
                <a:gd name="T11" fmla="*/ 14 h 1151"/>
                <a:gd name="T12" fmla="*/ 273 w 1189"/>
                <a:gd name="T13" fmla="*/ 192 h 1151"/>
                <a:gd name="T14" fmla="*/ 330 w 1189"/>
                <a:gd name="T15" fmla="*/ 288 h 1151"/>
                <a:gd name="T16" fmla="*/ 337 w 1189"/>
                <a:gd name="T17" fmla="*/ 333 h 1151"/>
                <a:gd name="T18" fmla="*/ 314 w 1189"/>
                <a:gd name="T19" fmla="*/ 424 h 1151"/>
                <a:gd name="T20" fmla="*/ 227 w 1189"/>
                <a:gd name="T21" fmla="*/ 275 h 1151"/>
                <a:gd name="T22" fmla="*/ 67 w 1189"/>
                <a:gd name="T23" fmla="*/ 358 h 1151"/>
                <a:gd name="T24" fmla="*/ 30 w 1189"/>
                <a:gd name="T25" fmla="*/ 483 h 1151"/>
                <a:gd name="T26" fmla="*/ 3 w 1189"/>
                <a:gd name="T27" fmla="*/ 625 h 1151"/>
                <a:gd name="T28" fmla="*/ 9 w 1189"/>
                <a:gd name="T29" fmla="*/ 840 h 1151"/>
                <a:gd name="T30" fmla="*/ 39 w 1189"/>
                <a:gd name="T31" fmla="*/ 987 h 1151"/>
                <a:gd name="T32" fmla="*/ 59 w 1189"/>
                <a:gd name="T33" fmla="*/ 1035 h 1151"/>
                <a:gd name="T34" fmla="*/ 98 w 1189"/>
                <a:gd name="T35" fmla="*/ 1040 h 1151"/>
                <a:gd name="T36" fmla="*/ 142 w 1189"/>
                <a:gd name="T37" fmla="*/ 1048 h 1151"/>
                <a:gd name="T38" fmla="*/ 142 w 1189"/>
                <a:gd name="T39" fmla="*/ 1114 h 1151"/>
                <a:gd name="T40" fmla="*/ 324 w 1189"/>
                <a:gd name="T41" fmla="*/ 1151 h 1151"/>
                <a:gd name="T42" fmla="*/ 324 w 1189"/>
                <a:gd name="T43" fmla="*/ 1151 h 1151"/>
                <a:gd name="T44" fmla="*/ 502 w 1189"/>
                <a:gd name="T45" fmla="*/ 1123 h 1151"/>
                <a:gd name="T46" fmla="*/ 512 w 1189"/>
                <a:gd name="T47" fmla="*/ 1042 h 1151"/>
                <a:gd name="T48" fmla="*/ 520 w 1189"/>
                <a:gd name="T49" fmla="*/ 913 h 1151"/>
                <a:gd name="T50" fmla="*/ 543 w 1189"/>
                <a:gd name="T51" fmla="*/ 957 h 1151"/>
                <a:gd name="T52" fmla="*/ 566 w 1189"/>
                <a:gd name="T53" fmla="*/ 1032 h 1151"/>
                <a:gd name="T54" fmla="*/ 596 w 1189"/>
                <a:gd name="T55" fmla="*/ 1050 h 1151"/>
                <a:gd name="T56" fmla="*/ 575 w 1189"/>
                <a:gd name="T57" fmla="*/ 1060 h 1151"/>
                <a:gd name="T58" fmla="*/ 581 w 1189"/>
                <a:gd name="T59" fmla="*/ 1082 h 1151"/>
                <a:gd name="T60" fmla="*/ 617 w 1189"/>
                <a:gd name="T61" fmla="*/ 1103 h 1151"/>
                <a:gd name="T62" fmla="*/ 650 w 1189"/>
                <a:gd name="T63" fmla="*/ 1086 h 1151"/>
                <a:gd name="T64" fmla="*/ 656 w 1189"/>
                <a:gd name="T65" fmla="*/ 1035 h 1151"/>
                <a:gd name="T66" fmla="*/ 648 w 1189"/>
                <a:gd name="T67" fmla="*/ 1009 h 1151"/>
                <a:gd name="T68" fmla="*/ 1189 w 1189"/>
                <a:gd name="T69" fmla="*/ 661 h 1151"/>
                <a:gd name="T70" fmla="*/ 144 w 1189"/>
                <a:gd name="T71" fmla="*/ 713 h 1151"/>
                <a:gd name="T72" fmla="*/ 115 w 1189"/>
                <a:gd name="T73" fmla="*/ 849 h 1151"/>
                <a:gd name="T74" fmla="*/ 107 w 1189"/>
                <a:gd name="T75" fmla="*/ 771 h 1151"/>
                <a:gd name="T76" fmla="*/ 131 w 1189"/>
                <a:gd name="T77" fmla="*/ 673 h 1151"/>
                <a:gd name="T78" fmla="*/ 141 w 1189"/>
                <a:gd name="T79" fmla="*/ 600 h 1151"/>
                <a:gd name="T80" fmla="*/ 144 w 1189"/>
                <a:gd name="T81" fmla="*/ 713 h 1151"/>
                <a:gd name="T82" fmla="*/ 391 w 1189"/>
                <a:gd name="T83" fmla="*/ 403 h 1151"/>
                <a:gd name="T84" fmla="*/ 379 w 1189"/>
                <a:gd name="T85" fmla="*/ 302 h 1151"/>
                <a:gd name="T86" fmla="*/ 405 w 1189"/>
                <a:gd name="T87" fmla="*/ 260 h 1151"/>
                <a:gd name="T88" fmla="*/ 807 w 1189"/>
                <a:gd name="T89" fmla="*/ 962 h 1151"/>
                <a:gd name="T90" fmla="*/ 639 w 1189"/>
                <a:gd name="T91" fmla="*/ 909 h 1151"/>
                <a:gd name="T92" fmla="*/ 619 w 1189"/>
                <a:gd name="T93" fmla="*/ 774 h 1151"/>
                <a:gd name="T94" fmla="*/ 590 w 1189"/>
                <a:gd name="T95" fmla="*/ 625 h 1151"/>
                <a:gd name="T96" fmla="*/ 586 w 1189"/>
                <a:gd name="T97" fmla="*/ 537 h 1151"/>
                <a:gd name="T98" fmla="*/ 578 w 1189"/>
                <a:gd name="T99" fmla="*/ 466 h 1151"/>
                <a:gd name="T100" fmla="*/ 1107 w 1189"/>
                <a:gd name="T101" fmla="*/ 661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9" h="1151">
                  <a:moveTo>
                    <a:pt x="807" y="279"/>
                  </a:moveTo>
                  <a:cubicBezTo>
                    <a:pt x="713" y="279"/>
                    <a:pt x="627" y="313"/>
                    <a:pt x="561" y="368"/>
                  </a:cubicBezTo>
                  <a:cubicBezTo>
                    <a:pt x="558" y="363"/>
                    <a:pt x="554" y="358"/>
                    <a:pt x="549" y="356"/>
                  </a:cubicBezTo>
                  <a:cubicBezTo>
                    <a:pt x="549" y="356"/>
                    <a:pt x="509" y="333"/>
                    <a:pt x="495" y="330"/>
                  </a:cubicBezTo>
                  <a:cubicBezTo>
                    <a:pt x="481" y="326"/>
                    <a:pt x="453" y="314"/>
                    <a:pt x="444" y="309"/>
                  </a:cubicBezTo>
                  <a:cubicBezTo>
                    <a:pt x="435" y="303"/>
                    <a:pt x="418" y="297"/>
                    <a:pt x="418" y="297"/>
                  </a:cubicBezTo>
                  <a:cubicBezTo>
                    <a:pt x="418" y="297"/>
                    <a:pt x="410" y="258"/>
                    <a:pt x="404" y="258"/>
                  </a:cubicBezTo>
                  <a:cubicBezTo>
                    <a:pt x="404" y="258"/>
                    <a:pt x="403" y="214"/>
                    <a:pt x="410" y="208"/>
                  </a:cubicBezTo>
                  <a:cubicBezTo>
                    <a:pt x="410" y="208"/>
                    <a:pt x="416" y="202"/>
                    <a:pt x="416" y="194"/>
                  </a:cubicBezTo>
                  <a:cubicBezTo>
                    <a:pt x="416" y="194"/>
                    <a:pt x="429" y="195"/>
                    <a:pt x="428" y="177"/>
                  </a:cubicBezTo>
                  <a:cubicBezTo>
                    <a:pt x="428" y="177"/>
                    <a:pt x="445" y="129"/>
                    <a:pt x="429" y="130"/>
                  </a:cubicBezTo>
                  <a:cubicBezTo>
                    <a:pt x="429" y="130"/>
                    <a:pt x="467" y="17"/>
                    <a:pt x="348" y="14"/>
                  </a:cubicBezTo>
                  <a:cubicBezTo>
                    <a:pt x="348" y="14"/>
                    <a:pt x="251" y="0"/>
                    <a:pt x="261" y="122"/>
                  </a:cubicBezTo>
                  <a:cubicBezTo>
                    <a:pt x="261" y="122"/>
                    <a:pt x="240" y="128"/>
                    <a:pt x="273" y="192"/>
                  </a:cubicBezTo>
                  <a:cubicBezTo>
                    <a:pt x="273" y="192"/>
                    <a:pt x="281" y="217"/>
                    <a:pt x="272" y="234"/>
                  </a:cubicBezTo>
                  <a:cubicBezTo>
                    <a:pt x="272" y="234"/>
                    <a:pt x="315" y="284"/>
                    <a:pt x="330" y="288"/>
                  </a:cubicBezTo>
                  <a:cubicBezTo>
                    <a:pt x="330" y="288"/>
                    <a:pt x="308" y="294"/>
                    <a:pt x="306" y="299"/>
                  </a:cubicBezTo>
                  <a:cubicBezTo>
                    <a:pt x="306" y="299"/>
                    <a:pt x="333" y="331"/>
                    <a:pt x="337" y="333"/>
                  </a:cubicBezTo>
                  <a:cubicBezTo>
                    <a:pt x="337" y="333"/>
                    <a:pt x="338" y="351"/>
                    <a:pt x="330" y="361"/>
                  </a:cubicBezTo>
                  <a:cubicBezTo>
                    <a:pt x="330" y="361"/>
                    <a:pt x="313" y="411"/>
                    <a:pt x="314" y="424"/>
                  </a:cubicBezTo>
                  <a:cubicBezTo>
                    <a:pt x="314" y="424"/>
                    <a:pt x="247" y="276"/>
                    <a:pt x="272" y="234"/>
                  </a:cubicBezTo>
                  <a:cubicBezTo>
                    <a:pt x="272" y="234"/>
                    <a:pt x="253" y="261"/>
                    <a:pt x="227" y="275"/>
                  </a:cubicBezTo>
                  <a:cubicBezTo>
                    <a:pt x="227" y="275"/>
                    <a:pt x="105" y="305"/>
                    <a:pt x="93" y="318"/>
                  </a:cubicBezTo>
                  <a:cubicBezTo>
                    <a:pt x="93" y="318"/>
                    <a:pt x="67" y="325"/>
                    <a:pt x="67" y="358"/>
                  </a:cubicBezTo>
                  <a:cubicBezTo>
                    <a:pt x="67" y="358"/>
                    <a:pt x="58" y="434"/>
                    <a:pt x="50" y="447"/>
                  </a:cubicBezTo>
                  <a:cubicBezTo>
                    <a:pt x="42" y="460"/>
                    <a:pt x="31" y="464"/>
                    <a:pt x="30" y="483"/>
                  </a:cubicBezTo>
                  <a:cubicBezTo>
                    <a:pt x="29" y="502"/>
                    <a:pt x="29" y="525"/>
                    <a:pt x="16" y="553"/>
                  </a:cubicBezTo>
                  <a:cubicBezTo>
                    <a:pt x="3" y="580"/>
                    <a:pt x="4" y="588"/>
                    <a:pt x="3" y="625"/>
                  </a:cubicBezTo>
                  <a:cubicBezTo>
                    <a:pt x="1" y="661"/>
                    <a:pt x="0" y="750"/>
                    <a:pt x="1" y="780"/>
                  </a:cubicBezTo>
                  <a:cubicBezTo>
                    <a:pt x="3" y="810"/>
                    <a:pt x="13" y="816"/>
                    <a:pt x="9" y="840"/>
                  </a:cubicBezTo>
                  <a:cubicBezTo>
                    <a:pt x="6" y="864"/>
                    <a:pt x="26" y="970"/>
                    <a:pt x="25" y="980"/>
                  </a:cubicBezTo>
                  <a:cubicBezTo>
                    <a:pt x="25" y="980"/>
                    <a:pt x="33" y="987"/>
                    <a:pt x="39" y="987"/>
                  </a:cubicBezTo>
                  <a:cubicBezTo>
                    <a:pt x="40" y="987"/>
                    <a:pt x="41" y="987"/>
                    <a:pt x="42" y="987"/>
                  </a:cubicBezTo>
                  <a:cubicBezTo>
                    <a:pt x="49" y="983"/>
                    <a:pt x="41" y="1005"/>
                    <a:pt x="59" y="1035"/>
                  </a:cubicBezTo>
                  <a:cubicBezTo>
                    <a:pt x="59" y="1035"/>
                    <a:pt x="61" y="1049"/>
                    <a:pt x="89" y="1045"/>
                  </a:cubicBezTo>
                  <a:cubicBezTo>
                    <a:pt x="89" y="1045"/>
                    <a:pt x="100" y="1046"/>
                    <a:pt x="98" y="1040"/>
                  </a:cubicBezTo>
                  <a:cubicBezTo>
                    <a:pt x="98" y="1040"/>
                    <a:pt x="122" y="1043"/>
                    <a:pt x="117" y="1036"/>
                  </a:cubicBezTo>
                  <a:cubicBezTo>
                    <a:pt x="117" y="1036"/>
                    <a:pt x="132" y="1045"/>
                    <a:pt x="142" y="1048"/>
                  </a:cubicBezTo>
                  <a:cubicBezTo>
                    <a:pt x="141" y="1058"/>
                    <a:pt x="138" y="1068"/>
                    <a:pt x="134" y="1076"/>
                  </a:cubicBezTo>
                  <a:cubicBezTo>
                    <a:pt x="134" y="1076"/>
                    <a:pt x="133" y="1092"/>
                    <a:pt x="142" y="1114"/>
                  </a:cubicBezTo>
                  <a:cubicBezTo>
                    <a:pt x="142" y="1114"/>
                    <a:pt x="141" y="1131"/>
                    <a:pt x="142" y="1151"/>
                  </a:cubicBezTo>
                  <a:cubicBezTo>
                    <a:pt x="324" y="1151"/>
                    <a:pt x="324" y="1151"/>
                    <a:pt x="324" y="1151"/>
                  </a:cubicBezTo>
                  <a:cubicBezTo>
                    <a:pt x="324" y="1151"/>
                    <a:pt x="324" y="1150"/>
                    <a:pt x="324" y="1150"/>
                  </a:cubicBezTo>
                  <a:cubicBezTo>
                    <a:pt x="324" y="1150"/>
                    <a:pt x="324" y="1150"/>
                    <a:pt x="324" y="1151"/>
                  </a:cubicBezTo>
                  <a:cubicBezTo>
                    <a:pt x="499" y="1151"/>
                    <a:pt x="499" y="1151"/>
                    <a:pt x="499" y="1151"/>
                  </a:cubicBezTo>
                  <a:cubicBezTo>
                    <a:pt x="501" y="1139"/>
                    <a:pt x="503" y="1126"/>
                    <a:pt x="502" y="1123"/>
                  </a:cubicBezTo>
                  <a:cubicBezTo>
                    <a:pt x="499" y="1115"/>
                    <a:pt x="496" y="1100"/>
                    <a:pt x="503" y="1087"/>
                  </a:cubicBezTo>
                  <a:cubicBezTo>
                    <a:pt x="509" y="1074"/>
                    <a:pt x="515" y="1045"/>
                    <a:pt x="512" y="1042"/>
                  </a:cubicBezTo>
                  <a:cubicBezTo>
                    <a:pt x="520" y="1040"/>
                    <a:pt x="520" y="1040"/>
                    <a:pt x="520" y="1040"/>
                  </a:cubicBezTo>
                  <a:cubicBezTo>
                    <a:pt x="520" y="1040"/>
                    <a:pt x="524" y="949"/>
                    <a:pt x="520" y="913"/>
                  </a:cubicBezTo>
                  <a:cubicBezTo>
                    <a:pt x="525" y="919"/>
                    <a:pt x="530" y="925"/>
                    <a:pt x="535" y="930"/>
                  </a:cubicBezTo>
                  <a:cubicBezTo>
                    <a:pt x="539" y="942"/>
                    <a:pt x="541" y="952"/>
                    <a:pt x="543" y="957"/>
                  </a:cubicBezTo>
                  <a:cubicBezTo>
                    <a:pt x="547" y="976"/>
                    <a:pt x="561" y="998"/>
                    <a:pt x="561" y="1012"/>
                  </a:cubicBezTo>
                  <a:cubicBezTo>
                    <a:pt x="561" y="1026"/>
                    <a:pt x="566" y="1032"/>
                    <a:pt x="566" y="1032"/>
                  </a:cubicBezTo>
                  <a:cubicBezTo>
                    <a:pt x="566" y="1032"/>
                    <a:pt x="591" y="1040"/>
                    <a:pt x="592" y="1031"/>
                  </a:cubicBezTo>
                  <a:cubicBezTo>
                    <a:pt x="592" y="1031"/>
                    <a:pt x="598" y="1043"/>
                    <a:pt x="596" y="1050"/>
                  </a:cubicBezTo>
                  <a:cubicBezTo>
                    <a:pt x="596" y="1050"/>
                    <a:pt x="594" y="1060"/>
                    <a:pt x="594" y="1065"/>
                  </a:cubicBezTo>
                  <a:cubicBezTo>
                    <a:pt x="594" y="1065"/>
                    <a:pt x="583" y="1050"/>
                    <a:pt x="575" y="1060"/>
                  </a:cubicBezTo>
                  <a:cubicBezTo>
                    <a:pt x="579" y="1072"/>
                    <a:pt x="579" y="1072"/>
                    <a:pt x="579" y="1072"/>
                  </a:cubicBezTo>
                  <a:cubicBezTo>
                    <a:pt x="579" y="1072"/>
                    <a:pt x="579" y="1078"/>
                    <a:pt x="581" y="1082"/>
                  </a:cubicBezTo>
                  <a:cubicBezTo>
                    <a:pt x="581" y="1082"/>
                    <a:pt x="573" y="1088"/>
                    <a:pt x="586" y="1092"/>
                  </a:cubicBezTo>
                  <a:cubicBezTo>
                    <a:pt x="586" y="1092"/>
                    <a:pt x="607" y="1104"/>
                    <a:pt x="617" y="1103"/>
                  </a:cubicBezTo>
                  <a:cubicBezTo>
                    <a:pt x="617" y="1103"/>
                    <a:pt x="640" y="1110"/>
                    <a:pt x="640" y="1098"/>
                  </a:cubicBezTo>
                  <a:cubicBezTo>
                    <a:pt x="640" y="1098"/>
                    <a:pt x="649" y="1098"/>
                    <a:pt x="650" y="1086"/>
                  </a:cubicBezTo>
                  <a:cubicBezTo>
                    <a:pt x="650" y="1086"/>
                    <a:pt x="655" y="1062"/>
                    <a:pt x="657" y="1053"/>
                  </a:cubicBezTo>
                  <a:cubicBezTo>
                    <a:pt x="660" y="1044"/>
                    <a:pt x="658" y="1041"/>
                    <a:pt x="656" y="1035"/>
                  </a:cubicBezTo>
                  <a:cubicBezTo>
                    <a:pt x="654" y="1030"/>
                    <a:pt x="656" y="1023"/>
                    <a:pt x="654" y="1020"/>
                  </a:cubicBezTo>
                  <a:cubicBezTo>
                    <a:pt x="653" y="1018"/>
                    <a:pt x="650" y="1012"/>
                    <a:pt x="648" y="1009"/>
                  </a:cubicBezTo>
                  <a:cubicBezTo>
                    <a:pt x="697" y="1031"/>
                    <a:pt x="750" y="1043"/>
                    <a:pt x="807" y="1043"/>
                  </a:cubicBezTo>
                  <a:cubicBezTo>
                    <a:pt x="1018" y="1043"/>
                    <a:pt x="1189" y="872"/>
                    <a:pt x="1189" y="661"/>
                  </a:cubicBezTo>
                  <a:cubicBezTo>
                    <a:pt x="1189" y="450"/>
                    <a:pt x="1018" y="279"/>
                    <a:pt x="807" y="279"/>
                  </a:cubicBezTo>
                  <a:close/>
                  <a:moveTo>
                    <a:pt x="144" y="713"/>
                  </a:moveTo>
                  <a:cubicBezTo>
                    <a:pt x="141" y="731"/>
                    <a:pt x="126" y="830"/>
                    <a:pt x="119" y="885"/>
                  </a:cubicBezTo>
                  <a:cubicBezTo>
                    <a:pt x="118" y="878"/>
                    <a:pt x="116" y="864"/>
                    <a:pt x="115" y="849"/>
                  </a:cubicBezTo>
                  <a:cubicBezTo>
                    <a:pt x="114" y="827"/>
                    <a:pt x="112" y="820"/>
                    <a:pt x="109" y="806"/>
                  </a:cubicBezTo>
                  <a:cubicBezTo>
                    <a:pt x="105" y="791"/>
                    <a:pt x="105" y="778"/>
                    <a:pt x="107" y="771"/>
                  </a:cubicBezTo>
                  <a:cubicBezTo>
                    <a:pt x="110" y="765"/>
                    <a:pt x="119" y="722"/>
                    <a:pt x="115" y="711"/>
                  </a:cubicBezTo>
                  <a:cubicBezTo>
                    <a:pt x="112" y="700"/>
                    <a:pt x="125" y="690"/>
                    <a:pt x="131" y="673"/>
                  </a:cubicBezTo>
                  <a:cubicBezTo>
                    <a:pt x="136" y="657"/>
                    <a:pt x="133" y="646"/>
                    <a:pt x="135" y="630"/>
                  </a:cubicBezTo>
                  <a:cubicBezTo>
                    <a:pt x="137" y="615"/>
                    <a:pt x="136" y="589"/>
                    <a:pt x="141" y="600"/>
                  </a:cubicBezTo>
                  <a:cubicBezTo>
                    <a:pt x="141" y="600"/>
                    <a:pt x="144" y="659"/>
                    <a:pt x="146" y="676"/>
                  </a:cubicBezTo>
                  <a:cubicBezTo>
                    <a:pt x="148" y="694"/>
                    <a:pt x="147" y="691"/>
                    <a:pt x="144" y="713"/>
                  </a:cubicBezTo>
                  <a:close/>
                  <a:moveTo>
                    <a:pt x="406" y="324"/>
                  </a:moveTo>
                  <a:cubicBezTo>
                    <a:pt x="399" y="343"/>
                    <a:pt x="396" y="394"/>
                    <a:pt x="391" y="403"/>
                  </a:cubicBezTo>
                  <a:cubicBezTo>
                    <a:pt x="391" y="403"/>
                    <a:pt x="378" y="339"/>
                    <a:pt x="368" y="325"/>
                  </a:cubicBezTo>
                  <a:cubicBezTo>
                    <a:pt x="368" y="325"/>
                    <a:pt x="370" y="301"/>
                    <a:pt x="379" y="302"/>
                  </a:cubicBezTo>
                  <a:cubicBezTo>
                    <a:pt x="379" y="302"/>
                    <a:pt x="371" y="290"/>
                    <a:pt x="363" y="292"/>
                  </a:cubicBezTo>
                  <a:cubicBezTo>
                    <a:pt x="363" y="292"/>
                    <a:pt x="408" y="265"/>
                    <a:pt x="405" y="260"/>
                  </a:cubicBezTo>
                  <a:cubicBezTo>
                    <a:pt x="405" y="260"/>
                    <a:pt x="419" y="288"/>
                    <a:pt x="406" y="324"/>
                  </a:cubicBezTo>
                  <a:close/>
                  <a:moveTo>
                    <a:pt x="807" y="962"/>
                  </a:moveTo>
                  <a:cubicBezTo>
                    <a:pt x="745" y="962"/>
                    <a:pt x="687" y="943"/>
                    <a:pt x="639" y="910"/>
                  </a:cubicBezTo>
                  <a:cubicBezTo>
                    <a:pt x="639" y="910"/>
                    <a:pt x="639" y="910"/>
                    <a:pt x="639" y="909"/>
                  </a:cubicBezTo>
                  <a:cubicBezTo>
                    <a:pt x="630" y="883"/>
                    <a:pt x="629" y="858"/>
                    <a:pt x="628" y="846"/>
                  </a:cubicBezTo>
                  <a:cubicBezTo>
                    <a:pt x="626" y="835"/>
                    <a:pt x="622" y="799"/>
                    <a:pt x="619" y="774"/>
                  </a:cubicBezTo>
                  <a:cubicBezTo>
                    <a:pt x="615" y="748"/>
                    <a:pt x="611" y="727"/>
                    <a:pt x="609" y="704"/>
                  </a:cubicBezTo>
                  <a:cubicBezTo>
                    <a:pt x="607" y="681"/>
                    <a:pt x="593" y="640"/>
                    <a:pt x="590" y="625"/>
                  </a:cubicBezTo>
                  <a:cubicBezTo>
                    <a:pt x="587" y="609"/>
                    <a:pt x="581" y="599"/>
                    <a:pt x="581" y="584"/>
                  </a:cubicBezTo>
                  <a:cubicBezTo>
                    <a:pt x="581" y="568"/>
                    <a:pt x="587" y="556"/>
                    <a:pt x="586" y="537"/>
                  </a:cubicBezTo>
                  <a:cubicBezTo>
                    <a:pt x="584" y="519"/>
                    <a:pt x="582" y="505"/>
                    <a:pt x="580" y="484"/>
                  </a:cubicBezTo>
                  <a:cubicBezTo>
                    <a:pt x="579" y="478"/>
                    <a:pt x="579" y="472"/>
                    <a:pt x="578" y="466"/>
                  </a:cubicBezTo>
                  <a:cubicBezTo>
                    <a:pt x="633" y="401"/>
                    <a:pt x="715" y="360"/>
                    <a:pt x="807" y="360"/>
                  </a:cubicBezTo>
                  <a:cubicBezTo>
                    <a:pt x="973" y="360"/>
                    <a:pt x="1107" y="495"/>
                    <a:pt x="1107" y="661"/>
                  </a:cubicBezTo>
                  <a:cubicBezTo>
                    <a:pt x="1107" y="827"/>
                    <a:pt x="973" y="962"/>
                    <a:pt x="807" y="9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0"/>
            <p:cNvSpPr/>
            <p:nvPr/>
          </p:nvSpPr>
          <p:spPr bwMode="auto">
            <a:xfrm>
              <a:off x="4254" y="2273"/>
              <a:ext cx="162" cy="161"/>
            </a:xfrm>
            <a:custGeom>
              <a:avLst/>
              <a:gdLst>
                <a:gd name="T0" fmla="*/ 35 w 68"/>
                <a:gd name="T1" fmla="*/ 0 h 68"/>
                <a:gd name="T2" fmla="*/ 1 w 68"/>
                <a:gd name="T3" fmla="*/ 33 h 68"/>
                <a:gd name="T4" fmla="*/ 34 w 68"/>
                <a:gd name="T5" fmla="*/ 67 h 68"/>
                <a:gd name="T6" fmla="*/ 68 w 68"/>
                <a:gd name="T7" fmla="*/ 34 h 68"/>
                <a:gd name="T8" fmla="*/ 35 w 68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35" y="0"/>
                  </a:moveTo>
                  <a:cubicBezTo>
                    <a:pt x="16" y="0"/>
                    <a:pt x="1" y="15"/>
                    <a:pt x="1" y="33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52" y="68"/>
                    <a:pt x="68" y="53"/>
                    <a:pt x="68" y="34"/>
                  </a:cubicBezTo>
                  <a:cubicBezTo>
                    <a:pt x="68" y="16"/>
                    <a:pt x="53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1"/>
            <p:cNvSpPr/>
            <p:nvPr/>
          </p:nvSpPr>
          <p:spPr bwMode="auto">
            <a:xfrm>
              <a:off x="4439" y="2325"/>
              <a:ext cx="396" cy="64"/>
            </a:xfrm>
            <a:custGeom>
              <a:avLst/>
              <a:gdLst>
                <a:gd name="T0" fmla="*/ 156 w 167"/>
                <a:gd name="T1" fmla="*/ 2 h 27"/>
                <a:gd name="T2" fmla="*/ 11 w 167"/>
                <a:gd name="T3" fmla="*/ 0 h 27"/>
                <a:gd name="T4" fmla="*/ 0 w 167"/>
                <a:gd name="T5" fmla="*/ 12 h 27"/>
                <a:gd name="T6" fmla="*/ 10 w 167"/>
                <a:gd name="T7" fmla="*/ 25 h 27"/>
                <a:gd name="T8" fmla="*/ 156 w 167"/>
                <a:gd name="T9" fmla="*/ 27 h 27"/>
                <a:gd name="T10" fmla="*/ 167 w 167"/>
                <a:gd name="T11" fmla="*/ 15 h 27"/>
                <a:gd name="T12" fmla="*/ 156 w 167"/>
                <a:gd name="T1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">
                  <a:moveTo>
                    <a:pt x="156" y="2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4" y="25"/>
                    <a:pt x="10" y="25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62" y="27"/>
                    <a:pt x="167" y="22"/>
                    <a:pt x="167" y="15"/>
                  </a:cubicBezTo>
                  <a:cubicBezTo>
                    <a:pt x="167" y="8"/>
                    <a:pt x="162" y="2"/>
                    <a:pt x="15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2"/>
            <p:cNvSpPr/>
            <p:nvPr/>
          </p:nvSpPr>
          <p:spPr bwMode="auto">
            <a:xfrm>
              <a:off x="4309" y="1733"/>
              <a:ext cx="66" cy="521"/>
            </a:xfrm>
            <a:custGeom>
              <a:avLst/>
              <a:gdLst>
                <a:gd name="T0" fmla="*/ 12 w 28"/>
                <a:gd name="T1" fmla="*/ 220 h 220"/>
                <a:gd name="T2" fmla="*/ 25 w 28"/>
                <a:gd name="T3" fmla="*/ 206 h 220"/>
                <a:gd name="T4" fmla="*/ 28 w 28"/>
                <a:gd name="T5" fmla="*/ 14 h 220"/>
                <a:gd name="T6" fmla="*/ 16 w 28"/>
                <a:gd name="T7" fmla="*/ 0 h 220"/>
                <a:gd name="T8" fmla="*/ 3 w 28"/>
                <a:gd name="T9" fmla="*/ 14 h 220"/>
                <a:gd name="T10" fmla="*/ 0 w 28"/>
                <a:gd name="T11" fmla="*/ 206 h 220"/>
                <a:gd name="T12" fmla="*/ 12 w 28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0">
                  <a:moveTo>
                    <a:pt x="12" y="220"/>
                  </a:moveTo>
                  <a:cubicBezTo>
                    <a:pt x="19" y="220"/>
                    <a:pt x="25" y="214"/>
                    <a:pt x="25" y="20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6"/>
                    <a:pt x="23" y="0"/>
                    <a:pt x="16" y="0"/>
                  </a:cubicBezTo>
                  <a:cubicBezTo>
                    <a:pt x="9" y="0"/>
                    <a:pt x="3" y="6"/>
                    <a:pt x="3" y="14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3"/>
                    <a:pt x="5" y="220"/>
                    <a:pt x="12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7" name="文本框 106"/>
          <p:cNvSpPr txBox="1"/>
          <p:nvPr/>
        </p:nvSpPr>
        <p:spPr>
          <a:xfrm>
            <a:off x="4714970" y="4869173"/>
            <a:ext cx="82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grpSp>
        <p:nvGrpSpPr>
          <p:cNvPr id="47" name="Group 25"/>
          <p:cNvGrpSpPr>
            <a:grpSpLocks noChangeAspect="1"/>
          </p:cNvGrpSpPr>
          <p:nvPr/>
        </p:nvGrpSpPr>
        <p:grpSpPr bwMode="auto">
          <a:xfrm>
            <a:off x="6869002" y="4039931"/>
            <a:ext cx="485608" cy="671374"/>
            <a:chOff x="2798" y="716"/>
            <a:chExt cx="2086" cy="2884"/>
          </a:xfrm>
          <a:solidFill>
            <a:schemeClr val="bg1"/>
          </a:solidFill>
        </p:grpSpPr>
        <p:sp>
          <p:nvSpPr>
            <p:cNvPr id="49" name="Freeform 26"/>
            <p:cNvSpPr/>
            <p:nvPr/>
          </p:nvSpPr>
          <p:spPr bwMode="auto">
            <a:xfrm>
              <a:off x="2798" y="716"/>
              <a:ext cx="2086" cy="1451"/>
            </a:xfrm>
            <a:custGeom>
              <a:avLst/>
              <a:gdLst>
                <a:gd name="T0" fmla="*/ 1807 w 2086"/>
                <a:gd name="T1" fmla="*/ 599 h 1451"/>
                <a:gd name="T2" fmla="*/ 1954 w 2086"/>
                <a:gd name="T3" fmla="*/ 317 h 1451"/>
                <a:gd name="T4" fmla="*/ 2086 w 2086"/>
                <a:gd name="T5" fmla="*/ 26 h 1451"/>
                <a:gd name="T6" fmla="*/ 1752 w 2086"/>
                <a:gd name="T7" fmla="*/ 11 h 1451"/>
                <a:gd name="T8" fmla="*/ 1418 w 2086"/>
                <a:gd name="T9" fmla="*/ 0 h 1451"/>
                <a:gd name="T10" fmla="*/ 1548 w 2086"/>
                <a:gd name="T11" fmla="*/ 168 h 1451"/>
                <a:gd name="T12" fmla="*/ 14 w 2086"/>
                <a:gd name="T13" fmla="*/ 1075 h 1451"/>
                <a:gd name="T14" fmla="*/ 0 w 2086"/>
                <a:gd name="T15" fmla="*/ 1451 h 1451"/>
                <a:gd name="T16" fmla="*/ 1664 w 2086"/>
                <a:gd name="T17" fmla="*/ 414 h 1451"/>
                <a:gd name="T18" fmla="*/ 1807 w 2086"/>
                <a:gd name="T19" fmla="*/ 599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6" h="1451">
                  <a:moveTo>
                    <a:pt x="1807" y="599"/>
                  </a:moveTo>
                  <a:lnTo>
                    <a:pt x="1954" y="317"/>
                  </a:lnTo>
                  <a:lnTo>
                    <a:pt x="2086" y="26"/>
                  </a:lnTo>
                  <a:lnTo>
                    <a:pt x="1752" y="11"/>
                  </a:lnTo>
                  <a:lnTo>
                    <a:pt x="1418" y="0"/>
                  </a:lnTo>
                  <a:lnTo>
                    <a:pt x="1548" y="168"/>
                  </a:lnTo>
                  <a:lnTo>
                    <a:pt x="14" y="1075"/>
                  </a:lnTo>
                  <a:lnTo>
                    <a:pt x="0" y="1451"/>
                  </a:lnTo>
                  <a:lnTo>
                    <a:pt x="1664" y="414"/>
                  </a:lnTo>
                  <a:lnTo>
                    <a:pt x="1807" y="5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7"/>
            <p:cNvSpPr/>
            <p:nvPr/>
          </p:nvSpPr>
          <p:spPr bwMode="auto">
            <a:xfrm>
              <a:off x="4306" y="1580"/>
              <a:ext cx="555" cy="1975"/>
            </a:xfrm>
            <a:custGeom>
              <a:avLst/>
              <a:gdLst>
                <a:gd name="T0" fmla="*/ 234 w 234"/>
                <a:gd name="T1" fmla="*/ 757 h 834"/>
                <a:gd name="T2" fmla="*/ 157 w 234"/>
                <a:gd name="T3" fmla="*/ 834 h 834"/>
                <a:gd name="T4" fmla="*/ 76 w 234"/>
                <a:gd name="T5" fmla="*/ 834 h 834"/>
                <a:gd name="T6" fmla="*/ 0 w 234"/>
                <a:gd name="T7" fmla="*/ 757 h 834"/>
                <a:gd name="T8" fmla="*/ 0 w 234"/>
                <a:gd name="T9" fmla="*/ 77 h 834"/>
                <a:gd name="T10" fmla="*/ 76 w 234"/>
                <a:gd name="T11" fmla="*/ 0 h 834"/>
                <a:gd name="T12" fmla="*/ 157 w 234"/>
                <a:gd name="T13" fmla="*/ 0 h 834"/>
                <a:gd name="T14" fmla="*/ 234 w 234"/>
                <a:gd name="T15" fmla="*/ 77 h 834"/>
                <a:gd name="T16" fmla="*/ 234 w 234"/>
                <a:gd name="T17" fmla="*/ 757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834">
                  <a:moveTo>
                    <a:pt x="234" y="757"/>
                  </a:moveTo>
                  <a:cubicBezTo>
                    <a:pt x="234" y="800"/>
                    <a:pt x="200" y="834"/>
                    <a:pt x="157" y="834"/>
                  </a:cubicBezTo>
                  <a:cubicBezTo>
                    <a:pt x="76" y="834"/>
                    <a:pt x="76" y="834"/>
                    <a:pt x="76" y="834"/>
                  </a:cubicBezTo>
                  <a:cubicBezTo>
                    <a:pt x="34" y="834"/>
                    <a:pt x="0" y="800"/>
                    <a:pt x="0" y="75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200" y="0"/>
                    <a:pt x="234" y="34"/>
                    <a:pt x="234" y="77"/>
                  </a:cubicBezTo>
                  <a:lnTo>
                    <a:pt x="234" y="7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8"/>
            <p:cNvSpPr/>
            <p:nvPr/>
          </p:nvSpPr>
          <p:spPr bwMode="auto">
            <a:xfrm>
              <a:off x="3564" y="1992"/>
              <a:ext cx="557" cy="1563"/>
            </a:xfrm>
            <a:custGeom>
              <a:avLst/>
              <a:gdLst>
                <a:gd name="T0" fmla="*/ 235 w 235"/>
                <a:gd name="T1" fmla="*/ 583 h 660"/>
                <a:gd name="T2" fmla="*/ 158 w 235"/>
                <a:gd name="T3" fmla="*/ 660 h 660"/>
                <a:gd name="T4" fmla="*/ 77 w 235"/>
                <a:gd name="T5" fmla="*/ 660 h 660"/>
                <a:gd name="T6" fmla="*/ 0 w 235"/>
                <a:gd name="T7" fmla="*/ 583 h 660"/>
                <a:gd name="T8" fmla="*/ 0 w 235"/>
                <a:gd name="T9" fmla="*/ 77 h 660"/>
                <a:gd name="T10" fmla="*/ 77 w 235"/>
                <a:gd name="T11" fmla="*/ 0 h 660"/>
                <a:gd name="T12" fmla="*/ 158 w 235"/>
                <a:gd name="T13" fmla="*/ 0 h 660"/>
                <a:gd name="T14" fmla="*/ 235 w 235"/>
                <a:gd name="T15" fmla="*/ 77 h 660"/>
                <a:gd name="T16" fmla="*/ 235 w 235"/>
                <a:gd name="T17" fmla="*/ 583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660">
                  <a:moveTo>
                    <a:pt x="235" y="583"/>
                  </a:moveTo>
                  <a:cubicBezTo>
                    <a:pt x="235" y="626"/>
                    <a:pt x="200" y="660"/>
                    <a:pt x="158" y="660"/>
                  </a:cubicBezTo>
                  <a:cubicBezTo>
                    <a:pt x="77" y="660"/>
                    <a:pt x="77" y="660"/>
                    <a:pt x="77" y="660"/>
                  </a:cubicBezTo>
                  <a:cubicBezTo>
                    <a:pt x="35" y="660"/>
                    <a:pt x="0" y="626"/>
                    <a:pt x="0" y="58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00" y="0"/>
                    <a:pt x="235" y="34"/>
                    <a:pt x="235" y="77"/>
                  </a:cubicBezTo>
                  <a:lnTo>
                    <a:pt x="235" y="5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9"/>
            <p:cNvSpPr/>
            <p:nvPr/>
          </p:nvSpPr>
          <p:spPr bwMode="auto">
            <a:xfrm>
              <a:off x="2819" y="2385"/>
              <a:ext cx="595" cy="1215"/>
            </a:xfrm>
            <a:custGeom>
              <a:avLst/>
              <a:gdLst>
                <a:gd name="T0" fmla="*/ 163 w 251"/>
                <a:gd name="T1" fmla="*/ 513 h 513"/>
                <a:gd name="T2" fmla="*/ 89 w 251"/>
                <a:gd name="T3" fmla="*/ 513 h 513"/>
                <a:gd name="T4" fmla="*/ 0 w 251"/>
                <a:gd name="T5" fmla="*/ 417 h 513"/>
                <a:gd name="T6" fmla="*/ 0 w 251"/>
                <a:gd name="T7" fmla="*/ 96 h 513"/>
                <a:gd name="T8" fmla="*/ 89 w 251"/>
                <a:gd name="T9" fmla="*/ 0 h 513"/>
                <a:gd name="T10" fmla="*/ 163 w 251"/>
                <a:gd name="T11" fmla="*/ 0 h 513"/>
                <a:gd name="T12" fmla="*/ 251 w 251"/>
                <a:gd name="T13" fmla="*/ 96 h 513"/>
                <a:gd name="T14" fmla="*/ 251 w 251"/>
                <a:gd name="T15" fmla="*/ 417 h 513"/>
                <a:gd name="T16" fmla="*/ 163 w 251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513">
                  <a:moveTo>
                    <a:pt x="163" y="513"/>
                  </a:moveTo>
                  <a:cubicBezTo>
                    <a:pt x="89" y="513"/>
                    <a:pt x="89" y="513"/>
                    <a:pt x="89" y="513"/>
                  </a:cubicBezTo>
                  <a:cubicBezTo>
                    <a:pt x="40" y="513"/>
                    <a:pt x="0" y="470"/>
                    <a:pt x="0" y="417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0" y="0"/>
                    <a:pt x="8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212" y="0"/>
                    <a:pt x="251" y="43"/>
                    <a:pt x="251" y="96"/>
                  </a:cubicBezTo>
                  <a:cubicBezTo>
                    <a:pt x="251" y="417"/>
                    <a:pt x="251" y="417"/>
                    <a:pt x="251" y="417"/>
                  </a:cubicBezTo>
                  <a:cubicBezTo>
                    <a:pt x="251" y="470"/>
                    <a:pt x="212" y="513"/>
                    <a:pt x="163" y="5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6704539" y="6283955"/>
            <a:ext cx="82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grpSp>
        <p:nvGrpSpPr>
          <p:cNvPr id="33" name="Group 11"/>
          <p:cNvGrpSpPr>
            <a:grpSpLocks noChangeAspect="1"/>
          </p:cNvGrpSpPr>
          <p:nvPr/>
        </p:nvGrpSpPr>
        <p:grpSpPr bwMode="auto">
          <a:xfrm>
            <a:off x="6794948" y="1876413"/>
            <a:ext cx="678314" cy="671814"/>
            <a:chOff x="2795" y="1127"/>
            <a:chExt cx="2088" cy="206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2795" y="1127"/>
              <a:ext cx="2088" cy="2068"/>
            </a:xfrm>
            <a:custGeom>
              <a:avLst/>
              <a:gdLst>
                <a:gd name="T0" fmla="*/ 441 w 881"/>
                <a:gd name="T1" fmla="*/ 0 h 872"/>
                <a:gd name="T2" fmla="*/ 0 w 881"/>
                <a:gd name="T3" fmla="*/ 436 h 872"/>
                <a:gd name="T4" fmla="*/ 441 w 881"/>
                <a:gd name="T5" fmla="*/ 872 h 872"/>
                <a:gd name="T6" fmla="*/ 881 w 881"/>
                <a:gd name="T7" fmla="*/ 436 h 872"/>
                <a:gd name="T8" fmla="*/ 441 w 881"/>
                <a:gd name="T9" fmla="*/ 0 h 872"/>
                <a:gd name="T10" fmla="*/ 441 w 881"/>
                <a:gd name="T11" fmla="*/ 818 h 872"/>
                <a:gd name="T12" fmla="*/ 55 w 881"/>
                <a:gd name="T13" fmla="*/ 436 h 872"/>
                <a:gd name="T14" fmla="*/ 441 w 881"/>
                <a:gd name="T15" fmla="*/ 54 h 872"/>
                <a:gd name="T16" fmla="*/ 826 w 881"/>
                <a:gd name="T17" fmla="*/ 436 h 872"/>
                <a:gd name="T18" fmla="*/ 441 w 881"/>
                <a:gd name="T19" fmla="*/ 81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72">
                  <a:moveTo>
                    <a:pt x="441" y="0"/>
                  </a:moveTo>
                  <a:cubicBezTo>
                    <a:pt x="198" y="0"/>
                    <a:pt x="0" y="195"/>
                    <a:pt x="0" y="436"/>
                  </a:cubicBezTo>
                  <a:cubicBezTo>
                    <a:pt x="0" y="677"/>
                    <a:pt x="198" y="872"/>
                    <a:pt x="441" y="872"/>
                  </a:cubicBezTo>
                  <a:cubicBezTo>
                    <a:pt x="684" y="872"/>
                    <a:pt x="881" y="677"/>
                    <a:pt x="881" y="436"/>
                  </a:cubicBezTo>
                  <a:cubicBezTo>
                    <a:pt x="881" y="195"/>
                    <a:pt x="684" y="0"/>
                    <a:pt x="441" y="0"/>
                  </a:cubicBezTo>
                  <a:close/>
                  <a:moveTo>
                    <a:pt x="441" y="818"/>
                  </a:moveTo>
                  <a:cubicBezTo>
                    <a:pt x="228" y="818"/>
                    <a:pt x="55" y="647"/>
                    <a:pt x="55" y="436"/>
                  </a:cubicBezTo>
                  <a:cubicBezTo>
                    <a:pt x="55" y="225"/>
                    <a:pt x="228" y="54"/>
                    <a:pt x="441" y="54"/>
                  </a:cubicBezTo>
                  <a:cubicBezTo>
                    <a:pt x="653" y="54"/>
                    <a:pt x="826" y="225"/>
                    <a:pt x="826" y="436"/>
                  </a:cubicBezTo>
                  <a:cubicBezTo>
                    <a:pt x="826" y="647"/>
                    <a:pt x="653" y="818"/>
                    <a:pt x="441" y="8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"/>
            <p:cNvSpPr/>
            <p:nvPr/>
          </p:nvSpPr>
          <p:spPr bwMode="auto">
            <a:xfrm>
              <a:off x="3916" y="2230"/>
              <a:ext cx="76" cy="230"/>
            </a:xfrm>
            <a:custGeom>
              <a:avLst/>
              <a:gdLst>
                <a:gd name="T0" fmla="*/ 0 w 32"/>
                <a:gd name="T1" fmla="*/ 0 h 97"/>
                <a:gd name="T2" fmla="*/ 0 w 32"/>
                <a:gd name="T3" fmla="*/ 97 h 97"/>
                <a:gd name="T4" fmla="*/ 19 w 32"/>
                <a:gd name="T5" fmla="*/ 84 h 97"/>
                <a:gd name="T6" fmla="*/ 32 w 32"/>
                <a:gd name="T7" fmla="*/ 45 h 97"/>
                <a:gd name="T8" fmla="*/ 23 w 32"/>
                <a:gd name="T9" fmla="*/ 16 h 97"/>
                <a:gd name="T10" fmla="*/ 0 w 3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97">
                  <a:moveTo>
                    <a:pt x="0" y="0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7" y="94"/>
                    <a:pt x="13" y="90"/>
                    <a:pt x="19" y="84"/>
                  </a:cubicBezTo>
                  <a:cubicBezTo>
                    <a:pt x="28" y="73"/>
                    <a:pt x="32" y="61"/>
                    <a:pt x="32" y="45"/>
                  </a:cubicBezTo>
                  <a:cubicBezTo>
                    <a:pt x="32" y="33"/>
                    <a:pt x="29" y="23"/>
                    <a:pt x="23" y="16"/>
                  </a:cubicBezTo>
                  <a:cubicBezTo>
                    <a:pt x="20" y="12"/>
                    <a:pt x="13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2999" y="1329"/>
              <a:ext cx="1680" cy="1665"/>
            </a:xfrm>
            <a:custGeom>
              <a:avLst/>
              <a:gdLst>
                <a:gd name="T0" fmla="*/ 355 w 709"/>
                <a:gd name="T1" fmla="*/ 0 h 702"/>
                <a:gd name="T2" fmla="*/ 0 w 709"/>
                <a:gd name="T3" fmla="*/ 351 h 702"/>
                <a:gd name="T4" fmla="*/ 355 w 709"/>
                <a:gd name="T5" fmla="*/ 702 h 702"/>
                <a:gd name="T6" fmla="*/ 709 w 709"/>
                <a:gd name="T7" fmla="*/ 351 h 702"/>
                <a:gd name="T8" fmla="*/ 355 w 709"/>
                <a:gd name="T9" fmla="*/ 0 h 702"/>
                <a:gd name="T10" fmla="*/ 460 w 709"/>
                <a:gd name="T11" fmla="*/ 509 h 702"/>
                <a:gd name="T12" fmla="*/ 387 w 709"/>
                <a:gd name="T13" fmla="*/ 545 h 702"/>
                <a:gd name="T14" fmla="*/ 387 w 709"/>
                <a:gd name="T15" fmla="*/ 591 h 702"/>
                <a:gd name="T16" fmla="*/ 332 w 709"/>
                <a:gd name="T17" fmla="*/ 591 h 702"/>
                <a:gd name="T18" fmla="*/ 332 w 709"/>
                <a:gd name="T19" fmla="*/ 545 h 702"/>
                <a:gd name="T20" fmla="*/ 285 w 709"/>
                <a:gd name="T21" fmla="*/ 530 h 702"/>
                <a:gd name="T22" fmla="*/ 243 w 709"/>
                <a:gd name="T23" fmla="*/ 491 h 702"/>
                <a:gd name="T24" fmla="*/ 223 w 709"/>
                <a:gd name="T25" fmla="*/ 426 h 702"/>
                <a:gd name="T26" fmla="*/ 223 w 709"/>
                <a:gd name="T27" fmla="*/ 414 h 702"/>
                <a:gd name="T28" fmla="*/ 294 w 709"/>
                <a:gd name="T29" fmla="*/ 400 h 702"/>
                <a:gd name="T30" fmla="*/ 296 w 709"/>
                <a:gd name="T31" fmla="*/ 414 h 702"/>
                <a:gd name="T32" fmla="*/ 312 w 709"/>
                <a:gd name="T33" fmla="*/ 460 h 702"/>
                <a:gd name="T34" fmla="*/ 332 w 709"/>
                <a:gd name="T35" fmla="*/ 477 h 702"/>
                <a:gd name="T36" fmla="*/ 332 w 709"/>
                <a:gd name="T37" fmla="*/ 365 h 702"/>
                <a:gd name="T38" fmla="*/ 283 w 709"/>
                <a:gd name="T39" fmla="*/ 345 h 702"/>
                <a:gd name="T40" fmla="*/ 245 w 709"/>
                <a:gd name="T41" fmla="*/ 307 h 702"/>
                <a:gd name="T42" fmla="*/ 231 w 709"/>
                <a:gd name="T43" fmla="*/ 253 h 702"/>
                <a:gd name="T44" fmla="*/ 270 w 709"/>
                <a:gd name="T45" fmla="*/ 166 h 702"/>
                <a:gd name="T46" fmla="*/ 332 w 709"/>
                <a:gd name="T47" fmla="*/ 140 h 702"/>
                <a:gd name="T48" fmla="*/ 332 w 709"/>
                <a:gd name="T49" fmla="*/ 117 h 702"/>
                <a:gd name="T50" fmla="*/ 387 w 709"/>
                <a:gd name="T51" fmla="*/ 117 h 702"/>
                <a:gd name="T52" fmla="*/ 387 w 709"/>
                <a:gd name="T53" fmla="*/ 140 h 702"/>
                <a:gd name="T54" fmla="*/ 444 w 709"/>
                <a:gd name="T55" fmla="*/ 164 h 702"/>
                <a:gd name="T56" fmla="*/ 484 w 709"/>
                <a:gd name="T57" fmla="*/ 239 h 702"/>
                <a:gd name="T58" fmla="*/ 486 w 709"/>
                <a:gd name="T59" fmla="*/ 253 h 702"/>
                <a:gd name="T60" fmla="*/ 412 w 709"/>
                <a:gd name="T61" fmla="*/ 264 h 702"/>
                <a:gd name="T62" fmla="*/ 410 w 709"/>
                <a:gd name="T63" fmla="*/ 250 h 702"/>
                <a:gd name="T64" fmla="*/ 397 w 709"/>
                <a:gd name="T65" fmla="*/ 217 h 702"/>
                <a:gd name="T66" fmla="*/ 387 w 709"/>
                <a:gd name="T67" fmla="*/ 209 h 702"/>
                <a:gd name="T68" fmla="*/ 387 w 709"/>
                <a:gd name="T69" fmla="*/ 307 h 702"/>
                <a:gd name="T70" fmla="*/ 423 w 709"/>
                <a:gd name="T71" fmla="*/ 318 h 702"/>
                <a:gd name="T72" fmla="*/ 462 w 709"/>
                <a:gd name="T73" fmla="*/ 343 h 702"/>
                <a:gd name="T74" fmla="*/ 485 w 709"/>
                <a:gd name="T75" fmla="*/ 378 h 702"/>
                <a:gd name="T76" fmla="*/ 493 w 709"/>
                <a:gd name="T77" fmla="*/ 422 h 702"/>
                <a:gd name="T78" fmla="*/ 460 w 709"/>
                <a:gd name="T79" fmla="*/ 50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09" h="702">
                  <a:moveTo>
                    <a:pt x="355" y="0"/>
                  </a:moveTo>
                  <a:cubicBezTo>
                    <a:pt x="159" y="0"/>
                    <a:pt x="0" y="157"/>
                    <a:pt x="0" y="351"/>
                  </a:cubicBezTo>
                  <a:cubicBezTo>
                    <a:pt x="0" y="544"/>
                    <a:pt x="159" y="702"/>
                    <a:pt x="355" y="702"/>
                  </a:cubicBezTo>
                  <a:cubicBezTo>
                    <a:pt x="550" y="702"/>
                    <a:pt x="709" y="544"/>
                    <a:pt x="709" y="351"/>
                  </a:cubicBezTo>
                  <a:cubicBezTo>
                    <a:pt x="709" y="157"/>
                    <a:pt x="550" y="0"/>
                    <a:pt x="355" y="0"/>
                  </a:cubicBezTo>
                  <a:close/>
                  <a:moveTo>
                    <a:pt x="460" y="509"/>
                  </a:moveTo>
                  <a:cubicBezTo>
                    <a:pt x="440" y="529"/>
                    <a:pt x="416" y="541"/>
                    <a:pt x="387" y="545"/>
                  </a:cubicBezTo>
                  <a:cubicBezTo>
                    <a:pt x="387" y="591"/>
                    <a:pt x="387" y="591"/>
                    <a:pt x="387" y="591"/>
                  </a:cubicBezTo>
                  <a:cubicBezTo>
                    <a:pt x="332" y="591"/>
                    <a:pt x="332" y="591"/>
                    <a:pt x="332" y="591"/>
                  </a:cubicBezTo>
                  <a:cubicBezTo>
                    <a:pt x="332" y="545"/>
                    <a:pt x="332" y="545"/>
                    <a:pt x="332" y="545"/>
                  </a:cubicBezTo>
                  <a:cubicBezTo>
                    <a:pt x="314" y="542"/>
                    <a:pt x="298" y="537"/>
                    <a:pt x="285" y="530"/>
                  </a:cubicBezTo>
                  <a:cubicBezTo>
                    <a:pt x="269" y="522"/>
                    <a:pt x="255" y="509"/>
                    <a:pt x="243" y="491"/>
                  </a:cubicBezTo>
                  <a:cubicBezTo>
                    <a:pt x="232" y="473"/>
                    <a:pt x="225" y="451"/>
                    <a:pt x="223" y="426"/>
                  </a:cubicBezTo>
                  <a:cubicBezTo>
                    <a:pt x="223" y="414"/>
                    <a:pt x="223" y="414"/>
                    <a:pt x="223" y="414"/>
                  </a:cubicBezTo>
                  <a:cubicBezTo>
                    <a:pt x="294" y="400"/>
                    <a:pt x="294" y="400"/>
                    <a:pt x="294" y="400"/>
                  </a:cubicBezTo>
                  <a:cubicBezTo>
                    <a:pt x="296" y="414"/>
                    <a:pt x="296" y="414"/>
                    <a:pt x="296" y="414"/>
                  </a:cubicBezTo>
                  <a:cubicBezTo>
                    <a:pt x="299" y="436"/>
                    <a:pt x="305" y="451"/>
                    <a:pt x="312" y="460"/>
                  </a:cubicBezTo>
                  <a:cubicBezTo>
                    <a:pt x="318" y="468"/>
                    <a:pt x="325" y="474"/>
                    <a:pt x="332" y="477"/>
                  </a:cubicBezTo>
                  <a:cubicBezTo>
                    <a:pt x="332" y="365"/>
                    <a:pt x="332" y="365"/>
                    <a:pt x="332" y="365"/>
                  </a:cubicBezTo>
                  <a:cubicBezTo>
                    <a:pt x="316" y="361"/>
                    <a:pt x="300" y="354"/>
                    <a:pt x="283" y="345"/>
                  </a:cubicBezTo>
                  <a:cubicBezTo>
                    <a:pt x="266" y="336"/>
                    <a:pt x="254" y="323"/>
                    <a:pt x="245" y="307"/>
                  </a:cubicBezTo>
                  <a:cubicBezTo>
                    <a:pt x="236" y="291"/>
                    <a:pt x="231" y="273"/>
                    <a:pt x="231" y="253"/>
                  </a:cubicBezTo>
                  <a:cubicBezTo>
                    <a:pt x="231" y="217"/>
                    <a:pt x="244" y="188"/>
                    <a:pt x="270" y="166"/>
                  </a:cubicBezTo>
                  <a:cubicBezTo>
                    <a:pt x="285" y="153"/>
                    <a:pt x="306" y="144"/>
                    <a:pt x="332" y="140"/>
                  </a:cubicBezTo>
                  <a:cubicBezTo>
                    <a:pt x="332" y="117"/>
                    <a:pt x="332" y="117"/>
                    <a:pt x="332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40"/>
                    <a:pt x="387" y="140"/>
                    <a:pt x="387" y="140"/>
                  </a:cubicBezTo>
                  <a:cubicBezTo>
                    <a:pt x="410" y="144"/>
                    <a:pt x="429" y="152"/>
                    <a:pt x="444" y="164"/>
                  </a:cubicBezTo>
                  <a:cubicBezTo>
                    <a:pt x="466" y="182"/>
                    <a:pt x="480" y="208"/>
                    <a:pt x="484" y="239"/>
                  </a:cubicBezTo>
                  <a:cubicBezTo>
                    <a:pt x="486" y="253"/>
                    <a:pt x="486" y="253"/>
                    <a:pt x="486" y="253"/>
                  </a:cubicBezTo>
                  <a:cubicBezTo>
                    <a:pt x="412" y="264"/>
                    <a:pt x="412" y="264"/>
                    <a:pt x="412" y="264"/>
                  </a:cubicBezTo>
                  <a:cubicBezTo>
                    <a:pt x="410" y="250"/>
                    <a:pt x="410" y="250"/>
                    <a:pt x="410" y="250"/>
                  </a:cubicBezTo>
                  <a:cubicBezTo>
                    <a:pt x="408" y="236"/>
                    <a:pt x="403" y="224"/>
                    <a:pt x="397" y="217"/>
                  </a:cubicBezTo>
                  <a:cubicBezTo>
                    <a:pt x="394" y="214"/>
                    <a:pt x="391" y="211"/>
                    <a:pt x="387" y="209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405" y="311"/>
                    <a:pt x="416" y="315"/>
                    <a:pt x="423" y="318"/>
                  </a:cubicBezTo>
                  <a:cubicBezTo>
                    <a:pt x="439" y="324"/>
                    <a:pt x="452" y="333"/>
                    <a:pt x="462" y="343"/>
                  </a:cubicBezTo>
                  <a:cubicBezTo>
                    <a:pt x="472" y="353"/>
                    <a:pt x="480" y="365"/>
                    <a:pt x="485" y="378"/>
                  </a:cubicBezTo>
                  <a:cubicBezTo>
                    <a:pt x="490" y="392"/>
                    <a:pt x="493" y="407"/>
                    <a:pt x="493" y="422"/>
                  </a:cubicBezTo>
                  <a:cubicBezTo>
                    <a:pt x="493" y="457"/>
                    <a:pt x="482" y="486"/>
                    <a:pt x="460" y="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5"/>
            <p:cNvSpPr/>
            <p:nvPr/>
          </p:nvSpPr>
          <p:spPr bwMode="auto">
            <a:xfrm>
              <a:off x="3719" y="1820"/>
              <a:ext cx="67" cy="201"/>
            </a:xfrm>
            <a:custGeom>
              <a:avLst/>
              <a:gdLst>
                <a:gd name="T0" fmla="*/ 0 w 28"/>
                <a:gd name="T1" fmla="*/ 42 h 85"/>
                <a:gd name="T2" fmla="*/ 9 w 28"/>
                <a:gd name="T3" fmla="*/ 71 h 85"/>
                <a:gd name="T4" fmla="*/ 28 w 28"/>
                <a:gd name="T5" fmla="*/ 85 h 85"/>
                <a:gd name="T6" fmla="*/ 28 w 28"/>
                <a:gd name="T7" fmla="*/ 0 h 85"/>
                <a:gd name="T8" fmla="*/ 11 w 28"/>
                <a:gd name="T9" fmla="*/ 12 h 85"/>
                <a:gd name="T10" fmla="*/ 0 w 28"/>
                <a:gd name="T11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85">
                  <a:moveTo>
                    <a:pt x="0" y="42"/>
                  </a:moveTo>
                  <a:cubicBezTo>
                    <a:pt x="0" y="54"/>
                    <a:pt x="3" y="64"/>
                    <a:pt x="9" y="71"/>
                  </a:cubicBezTo>
                  <a:cubicBezTo>
                    <a:pt x="14" y="76"/>
                    <a:pt x="20" y="81"/>
                    <a:pt x="28" y="8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3"/>
                    <a:pt x="16" y="7"/>
                    <a:pt x="11" y="12"/>
                  </a:cubicBezTo>
                  <a:cubicBezTo>
                    <a:pt x="4" y="21"/>
                    <a:pt x="0" y="31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7060914" y="2587319"/>
            <a:ext cx="82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63556" y="1550995"/>
            <a:ext cx="547459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用户由主页点击登录链接可以跳转至登录页面，登录页面也由基本表单实现。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56" y="2459704"/>
            <a:ext cx="5385112" cy="356272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6582657" y="1608908"/>
            <a:ext cx="1458407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博客首页分四部分设计，</a:t>
            </a:r>
            <a:r>
              <a:rPr lang="en-US" altLang="zh-CN" dirty="0"/>
              <a:t>header</a:t>
            </a:r>
            <a:r>
              <a:rPr lang="zh-CN" altLang="en-US" dirty="0"/>
              <a:t>在所有页面复用，主题内容为博客简介</a:t>
            </a:r>
            <a:r>
              <a:rPr lang="en-US" altLang="zh-CN" dirty="0"/>
              <a:t>(</a:t>
            </a:r>
            <a:r>
              <a:rPr lang="zh-CN" altLang="en-US" dirty="0"/>
              <a:t>作者、日期、摘要</a:t>
            </a:r>
            <a:r>
              <a:rPr lang="en-US" altLang="zh-CN" dirty="0"/>
              <a:t>),</a:t>
            </a:r>
            <a:r>
              <a:rPr lang="zh-CN" altLang="en-US" dirty="0"/>
              <a:t>右半部分为热门文章与标签云。底部</a:t>
            </a:r>
            <a:r>
              <a:rPr lang="en-US" altLang="zh-CN" dirty="0"/>
              <a:t>footer</a:t>
            </a:r>
            <a:r>
              <a:rPr lang="zh-CN" altLang="en-US" dirty="0"/>
              <a:t>所有页面复用。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409" y="1550995"/>
            <a:ext cx="3041104" cy="447142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00584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065" y="1609725"/>
            <a:ext cx="12188190" cy="355854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713228" y="2724694"/>
            <a:ext cx="0" cy="14313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33877" y="1950313"/>
            <a:ext cx="811828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 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2-4 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杨浩东 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13130140367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1170790" y="2911331"/>
            <a:ext cx="1177680" cy="1058068"/>
            <a:chOff x="966" y="-425"/>
            <a:chExt cx="5750" cy="5166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966" y="-425"/>
              <a:ext cx="4915" cy="4645"/>
            </a:xfrm>
            <a:custGeom>
              <a:avLst/>
              <a:gdLst>
                <a:gd name="T0" fmla="*/ 1967 w 2078"/>
                <a:gd name="T1" fmla="*/ 731 h 1964"/>
                <a:gd name="T2" fmla="*/ 2078 w 2078"/>
                <a:gd name="T3" fmla="*/ 30 h 1964"/>
                <a:gd name="T4" fmla="*/ 2050 w 2078"/>
                <a:gd name="T5" fmla="*/ 0 h 1964"/>
                <a:gd name="T6" fmla="*/ 1326 w 2078"/>
                <a:gd name="T7" fmla="*/ 42 h 1964"/>
                <a:gd name="T8" fmla="*/ 1324 w 2078"/>
                <a:gd name="T9" fmla="*/ 40 h 1964"/>
                <a:gd name="T10" fmla="*/ 0 w 2078"/>
                <a:gd name="T11" fmla="*/ 1272 h 1964"/>
                <a:gd name="T12" fmla="*/ 643 w 2078"/>
                <a:gd name="T13" fmla="*/ 1964 h 1964"/>
                <a:gd name="T14" fmla="*/ 1968 w 2078"/>
                <a:gd name="T15" fmla="*/ 733 h 1964"/>
                <a:gd name="T16" fmla="*/ 1967 w 2078"/>
                <a:gd name="T17" fmla="*/ 731 h 1964"/>
                <a:gd name="T18" fmla="*/ 1833 w 2078"/>
                <a:gd name="T19" fmla="*/ 213 h 1964"/>
                <a:gd name="T20" fmla="*/ 1827 w 2078"/>
                <a:gd name="T21" fmla="*/ 377 h 1964"/>
                <a:gd name="T22" fmla="*/ 1663 w 2078"/>
                <a:gd name="T23" fmla="*/ 371 h 1964"/>
                <a:gd name="T24" fmla="*/ 1669 w 2078"/>
                <a:gd name="T25" fmla="*/ 207 h 1964"/>
                <a:gd name="T26" fmla="*/ 1833 w 2078"/>
                <a:gd name="T27" fmla="*/ 213 h 1964"/>
                <a:gd name="T28" fmla="*/ 683 w 2078"/>
                <a:gd name="T29" fmla="*/ 1797 h 1964"/>
                <a:gd name="T30" fmla="*/ 170 w 2078"/>
                <a:gd name="T31" fmla="*/ 1248 h 1964"/>
                <a:gd name="T32" fmla="*/ 1057 w 2078"/>
                <a:gd name="T33" fmla="*/ 420 h 1964"/>
                <a:gd name="T34" fmla="*/ 1570 w 2078"/>
                <a:gd name="T35" fmla="*/ 969 h 1964"/>
                <a:gd name="T36" fmla="*/ 683 w 2078"/>
                <a:gd name="T37" fmla="*/ 1797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78" h="1964">
                  <a:moveTo>
                    <a:pt x="1967" y="731"/>
                  </a:moveTo>
                  <a:cubicBezTo>
                    <a:pt x="2078" y="30"/>
                    <a:pt x="2078" y="30"/>
                    <a:pt x="2078" y="3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1326" y="42"/>
                    <a:pt x="1326" y="42"/>
                    <a:pt x="1326" y="42"/>
                  </a:cubicBezTo>
                  <a:cubicBezTo>
                    <a:pt x="1324" y="40"/>
                    <a:pt x="1324" y="40"/>
                    <a:pt x="1324" y="40"/>
                  </a:cubicBezTo>
                  <a:cubicBezTo>
                    <a:pt x="0" y="1272"/>
                    <a:pt x="0" y="1272"/>
                    <a:pt x="0" y="1272"/>
                  </a:cubicBezTo>
                  <a:cubicBezTo>
                    <a:pt x="643" y="1964"/>
                    <a:pt x="643" y="1964"/>
                    <a:pt x="643" y="1964"/>
                  </a:cubicBezTo>
                  <a:cubicBezTo>
                    <a:pt x="1968" y="733"/>
                    <a:pt x="1968" y="733"/>
                    <a:pt x="1968" y="733"/>
                  </a:cubicBezTo>
                  <a:lnTo>
                    <a:pt x="1967" y="731"/>
                  </a:lnTo>
                  <a:close/>
                  <a:moveTo>
                    <a:pt x="1833" y="213"/>
                  </a:moveTo>
                  <a:cubicBezTo>
                    <a:pt x="1877" y="260"/>
                    <a:pt x="1874" y="333"/>
                    <a:pt x="1827" y="377"/>
                  </a:cubicBezTo>
                  <a:cubicBezTo>
                    <a:pt x="1780" y="420"/>
                    <a:pt x="1707" y="418"/>
                    <a:pt x="1663" y="371"/>
                  </a:cubicBezTo>
                  <a:cubicBezTo>
                    <a:pt x="1619" y="324"/>
                    <a:pt x="1622" y="250"/>
                    <a:pt x="1669" y="207"/>
                  </a:cubicBezTo>
                  <a:cubicBezTo>
                    <a:pt x="1716" y="163"/>
                    <a:pt x="1790" y="166"/>
                    <a:pt x="1833" y="213"/>
                  </a:cubicBezTo>
                  <a:close/>
                  <a:moveTo>
                    <a:pt x="683" y="1797"/>
                  </a:moveTo>
                  <a:cubicBezTo>
                    <a:pt x="170" y="1248"/>
                    <a:pt x="170" y="1248"/>
                    <a:pt x="170" y="1248"/>
                  </a:cubicBezTo>
                  <a:cubicBezTo>
                    <a:pt x="1057" y="420"/>
                    <a:pt x="1057" y="420"/>
                    <a:pt x="1057" y="420"/>
                  </a:cubicBezTo>
                  <a:cubicBezTo>
                    <a:pt x="1570" y="969"/>
                    <a:pt x="1570" y="969"/>
                    <a:pt x="1570" y="969"/>
                  </a:cubicBezTo>
                  <a:lnTo>
                    <a:pt x="683" y="1797"/>
                  </a:lnTo>
                  <a:close/>
                </a:path>
              </a:pathLst>
            </a:custGeom>
            <a:solidFill>
              <a:srgbClr val="EE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2906" y="639"/>
              <a:ext cx="3810" cy="4102"/>
            </a:xfrm>
            <a:custGeom>
              <a:avLst/>
              <a:gdLst>
                <a:gd name="T0" fmla="*/ 1496 w 1611"/>
                <a:gd name="T1" fmla="*/ 655 h 1734"/>
                <a:gd name="T2" fmla="*/ 1611 w 1611"/>
                <a:gd name="T3" fmla="*/ 27 h 1734"/>
                <a:gd name="T4" fmla="*/ 1586 w 1611"/>
                <a:gd name="T5" fmla="*/ 0 h 1734"/>
                <a:gd name="T6" fmla="*/ 1414 w 1611"/>
                <a:gd name="T7" fmla="*/ 6 h 1734"/>
                <a:gd name="T8" fmla="*/ 1382 w 1611"/>
                <a:gd name="T9" fmla="*/ 181 h 1734"/>
                <a:gd name="T10" fmla="*/ 1387 w 1611"/>
                <a:gd name="T11" fmla="*/ 186 h 1734"/>
                <a:gd name="T12" fmla="*/ 1379 w 1611"/>
                <a:gd name="T13" fmla="*/ 333 h 1734"/>
                <a:gd name="T14" fmla="*/ 1232 w 1611"/>
                <a:gd name="T15" fmla="*/ 325 h 1734"/>
                <a:gd name="T16" fmla="*/ 1230 w 1611"/>
                <a:gd name="T17" fmla="*/ 322 h 1734"/>
                <a:gd name="T18" fmla="*/ 910 w 1611"/>
                <a:gd name="T19" fmla="*/ 607 h 1734"/>
                <a:gd name="T20" fmla="*/ 1135 w 1611"/>
                <a:gd name="T21" fmla="*/ 860 h 1734"/>
                <a:gd name="T22" fmla="*/ 322 w 1611"/>
                <a:gd name="T23" fmla="*/ 1585 h 1734"/>
                <a:gd name="T24" fmla="*/ 95 w 1611"/>
                <a:gd name="T25" fmla="*/ 1330 h 1734"/>
                <a:gd name="T26" fmla="*/ 0 w 1611"/>
                <a:gd name="T27" fmla="*/ 1414 h 1734"/>
                <a:gd name="T28" fmla="*/ 283 w 1611"/>
                <a:gd name="T29" fmla="*/ 1734 h 1734"/>
                <a:gd name="T30" fmla="*/ 1497 w 1611"/>
                <a:gd name="T31" fmla="*/ 656 h 1734"/>
                <a:gd name="T32" fmla="*/ 1496 w 1611"/>
                <a:gd name="T33" fmla="*/ 655 h 1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1" h="1734">
                  <a:moveTo>
                    <a:pt x="1496" y="655"/>
                  </a:moveTo>
                  <a:cubicBezTo>
                    <a:pt x="1611" y="27"/>
                    <a:pt x="1611" y="27"/>
                    <a:pt x="1611" y="27"/>
                  </a:cubicBezTo>
                  <a:cubicBezTo>
                    <a:pt x="1586" y="0"/>
                    <a:pt x="1586" y="0"/>
                    <a:pt x="1586" y="0"/>
                  </a:cubicBezTo>
                  <a:cubicBezTo>
                    <a:pt x="1414" y="6"/>
                    <a:pt x="1414" y="6"/>
                    <a:pt x="1414" y="6"/>
                  </a:cubicBezTo>
                  <a:cubicBezTo>
                    <a:pt x="1382" y="181"/>
                    <a:pt x="1382" y="181"/>
                    <a:pt x="1382" y="181"/>
                  </a:cubicBezTo>
                  <a:cubicBezTo>
                    <a:pt x="1384" y="183"/>
                    <a:pt x="1386" y="184"/>
                    <a:pt x="1387" y="186"/>
                  </a:cubicBezTo>
                  <a:cubicBezTo>
                    <a:pt x="1426" y="229"/>
                    <a:pt x="1422" y="295"/>
                    <a:pt x="1379" y="333"/>
                  </a:cubicBezTo>
                  <a:cubicBezTo>
                    <a:pt x="1336" y="372"/>
                    <a:pt x="1270" y="368"/>
                    <a:pt x="1232" y="325"/>
                  </a:cubicBezTo>
                  <a:cubicBezTo>
                    <a:pt x="1231" y="324"/>
                    <a:pt x="1230" y="323"/>
                    <a:pt x="1230" y="322"/>
                  </a:cubicBezTo>
                  <a:cubicBezTo>
                    <a:pt x="910" y="607"/>
                    <a:pt x="910" y="607"/>
                    <a:pt x="910" y="607"/>
                  </a:cubicBezTo>
                  <a:cubicBezTo>
                    <a:pt x="1135" y="860"/>
                    <a:pt x="1135" y="860"/>
                    <a:pt x="1135" y="860"/>
                  </a:cubicBezTo>
                  <a:cubicBezTo>
                    <a:pt x="322" y="1585"/>
                    <a:pt x="322" y="1585"/>
                    <a:pt x="322" y="1585"/>
                  </a:cubicBezTo>
                  <a:cubicBezTo>
                    <a:pt x="95" y="1330"/>
                    <a:pt x="95" y="1330"/>
                    <a:pt x="95" y="1330"/>
                  </a:cubicBezTo>
                  <a:cubicBezTo>
                    <a:pt x="0" y="1414"/>
                    <a:pt x="0" y="1414"/>
                    <a:pt x="0" y="1414"/>
                  </a:cubicBezTo>
                  <a:cubicBezTo>
                    <a:pt x="283" y="1734"/>
                    <a:pt x="283" y="1734"/>
                    <a:pt x="283" y="1734"/>
                  </a:cubicBezTo>
                  <a:cubicBezTo>
                    <a:pt x="1497" y="656"/>
                    <a:pt x="1497" y="656"/>
                    <a:pt x="1497" y="656"/>
                  </a:cubicBezTo>
                  <a:lnTo>
                    <a:pt x="1496" y="655"/>
                  </a:lnTo>
                  <a:close/>
                </a:path>
              </a:pathLst>
            </a:custGeom>
            <a:solidFill>
              <a:srgbClr val="EE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4765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4912995" y="662305"/>
            <a:ext cx="27717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微软雅黑" pitchFamily="34" charset="-122"/>
                <a:sym typeface="+mn-ea"/>
              </a:rPr>
              <a:t>UI</a:t>
            </a:r>
            <a:r>
              <a:rPr lang="zh-CN" altLang="en-US" sz="2800" dirty="0">
                <a:latin typeface="+mj-lt"/>
                <a:ea typeface="微软雅黑" pitchFamily="34" charset="-122"/>
                <a:sym typeface="+mn-ea"/>
              </a:rPr>
              <a:t>设计具体展示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4821980" y="1801677"/>
            <a:ext cx="453800" cy="676940"/>
            <a:chOff x="3843" y="702"/>
            <a:chExt cx="1690" cy="2521"/>
          </a:xfrm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4867" y="1858"/>
              <a:ext cx="202" cy="5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4307" y="1645"/>
              <a:ext cx="202" cy="7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4587" y="1314"/>
              <a:ext cx="202" cy="10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3843" y="702"/>
              <a:ext cx="1690" cy="2521"/>
            </a:xfrm>
            <a:custGeom>
              <a:avLst/>
              <a:gdLst>
                <a:gd name="T0" fmla="*/ 598 w 713"/>
                <a:gd name="T1" fmla="*/ 0 h 1064"/>
                <a:gd name="T2" fmla="*/ 115 w 713"/>
                <a:gd name="T3" fmla="*/ 0 h 1064"/>
                <a:gd name="T4" fmla="*/ 0 w 713"/>
                <a:gd name="T5" fmla="*/ 115 h 1064"/>
                <a:gd name="T6" fmla="*/ 0 w 713"/>
                <a:gd name="T7" fmla="*/ 948 h 1064"/>
                <a:gd name="T8" fmla="*/ 115 w 713"/>
                <a:gd name="T9" fmla="*/ 1064 h 1064"/>
                <a:gd name="T10" fmla="*/ 598 w 713"/>
                <a:gd name="T11" fmla="*/ 1064 h 1064"/>
                <a:gd name="T12" fmla="*/ 713 w 713"/>
                <a:gd name="T13" fmla="*/ 948 h 1064"/>
                <a:gd name="T14" fmla="*/ 713 w 713"/>
                <a:gd name="T15" fmla="*/ 115 h 1064"/>
                <a:gd name="T16" fmla="*/ 598 w 713"/>
                <a:gd name="T17" fmla="*/ 0 h 1064"/>
                <a:gd name="T18" fmla="*/ 357 w 713"/>
                <a:gd name="T19" fmla="*/ 959 h 1064"/>
                <a:gd name="T20" fmla="*/ 292 w 713"/>
                <a:gd name="T21" fmla="*/ 895 h 1064"/>
                <a:gd name="T22" fmla="*/ 357 w 713"/>
                <a:gd name="T23" fmla="*/ 830 h 1064"/>
                <a:gd name="T24" fmla="*/ 421 w 713"/>
                <a:gd name="T25" fmla="*/ 895 h 1064"/>
                <a:gd name="T26" fmla="*/ 357 w 713"/>
                <a:gd name="T27" fmla="*/ 959 h 1064"/>
                <a:gd name="T28" fmla="*/ 614 w 713"/>
                <a:gd name="T29" fmla="*/ 767 h 1064"/>
                <a:gd name="T30" fmla="*/ 99 w 713"/>
                <a:gd name="T31" fmla="*/ 767 h 1064"/>
                <a:gd name="T32" fmla="*/ 99 w 713"/>
                <a:gd name="T33" fmla="*/ 106 h 1064"/>
                <a:gd name="T34" fmla="*/ 614 w 713"/>
                <a:gd name="T35" fmla="*/ 106 h 1064"/>
                <a:gd name="T36" fmla="*/ 614 w 713"/>
                <a:gd name="T37" fmla="*/ 767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3" h="1064">
                  <a:moveTo>
                    <a:pt x="598" y="0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2"/>
                    <a:pt x="0" y="115"/>
                  </a:cubicBezTo>
                  <a:cubicBezTo>
                    <a:pt x="0" y="948"/>
                    <a:pt x="0" y="948"/>
                    <a:pt x="0" y="948"/>
                  </a:cubicBezTo>
                  <a:cubicBezTo>
                    <a:pt x="0" y="1012"/>
                    <a:pt x="51" y="1064"/>
                    <a:pt x="115" y="1064"/>
                  </a:cubicBezTo>
                  <a:cubicBezTo>
                    <a:pt x="598" y="1064"/>
                    <a:pt x="598" y="1064"/>
                    <a:pt x="598" y="1064"/>
                  </a:cubicBezTo>
                  <a:cubicBezTo>
                    <a:pt x="662" y="1064"/>
                    <a:pt x="713" y="1012"/>
                    <a:pt x="713" y="948"/>
                  </a:cubicBezTo>
                  <a:cubicBezTo>
                    <a:pt x="713" y="115"/>
                    <a:pt x="713" y="115"/>
                    <a:pt x="713" y="115"/>
                  </a:cubicBezTo>
                  <a:cubicBezTo>
                    <a:pt x="713" y="52"/>
                    <a:pt x="662" y="0"/>
                    <a:pt x="598" y="0"/>
                  </a:cubicBezTo>
                  <a:close/>
                  <a:moveTo>
                    <a:pt x="357" y="959"/>
                  </a:moveTo>
                  <a:cubicBezTo>
                    <a:pt x="321" y="959"/>
                    <a:pt x="292" y="931"/>
                    <a:pt x="292" y="895"/>
                  </a:cubicBezTo>
                  <a:cubicBezTo>
                    <a:pt x="292" y="859"/>
                    <a:pt x="321" y="830"/>
                    <a:pt x="357" y="830"/>
                  </a:cubicBezTo>
                  <a:cubicBezTo>
                    <a:pt x="392" y="830"/>
                    <a:pt x="421" y="859"/>
                    <a:pt x="421" y="895"/>
                  </a:cubicBezTo>
                  <a:cubicBezTo>
                    <a:pt x="421" y="931"/>
                    <a:pt x="392" y="959"/>
                    <a:pt x="357" y="959"/>
                  </a:cubicBezTo>
                  <a:close/>
                  <a:moveTo>
                    <a:pt x="614" y="767"/>
                  </a:moveTo>
                  <a:cubicBezTo>
                    <a:pt x="99" y="767"/>
                    <a:pt x="99" y="767"/>
                    <a:pt x="99" y="767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614" y="106"/>
                    <a:pt x="614" y="106"/>
                    <a:pt x="614" y="106"/>
                  </a:cubicBezTo>
                  <a:lnTo>
                    <a:pt x="614" y="7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Group 18"/>
          <p:cNvGrpSpPr>
            <a:grpSpLocks noChangeAspect="1"/>
          </p:cNvGrpSpPr>
          <p:nvPr/>
        </p:nvGrpSpPr>
        <p:grpSpPr bwMode="auto">
          <a:xfrm>
            <a:off x="4737372" y="4084764"/>
            <a:ext cx="616875" cy="596938"/>
            <a:chOff x="2431" y="783"/>
            <a:chExt cx="2816" cy="2725"/>
          </a:xfrm>
          <a:solidFill>
            <a:schemeClr val="bg1"/>
          </a:solidFill>
        </p:grpSpPr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2431" y="783"/>
              <a:ext cx="2816" cy="2725"/>
            </a:xfrm>
            <a:custGeom>
              <a:avLst/>
              <a:gdLst>
                <a:gd name="T0" fmla="*/ 561 w 1189"/>
                <a:gd name="T1" fmla="*/ 368 h 1151"/>
                <a:gd name="T2" fmla="*/ 495 w 1189"/>
                <a:gd name="T3" fmla="*/ 330 h 1151"/>
                <a:gd name="T4" fmla="*/ 418 w 1189"/>
                <a:gd name="T5" fmla="*/ 297 h 1151"/>
                <a:gd name="T6" fmla="*/ 410 w 1189"/>
                <a:gd name="T7" fmla="*/ 208 h 1151"/>
                <a:gd name="T8" fmla="*/ 428 w 1189"/>
                <a:gd name="T9" fmla="*/ 177 h 1151"/>
                <a:gd name="T10" fmla="*/ 348 w 1189"/>
                <a:gd name="T11" fmla="*/ 14 h 1151"/>
                <a:gd name="T12" fmla="*/ 273 w 1189"/>
                <a:gd name="T13" fmla="*/ 192 h 1151"/>
                <a:gd name="T14" fmla="*/ 330 w 1189"/>
                <a:gd name="T15" fmla="*/ 288 h 1151"/>
                <a:gd name="T16" fmla="*/ 337 w 1189"/>
                <a:gd name="T17" fmla="*/ 333 h 1151"/>
                <a:gd name="T18" fmla="*/ 314 w 1189"/>
                <a:gd name="T19" fmla="*/ 424 h 1151"/>
                <a:gd name="T20" fmla="*/ 227 w 1189"/>
                <a:gd name="T21" fmla="*/ 275 h 1151"/>
                <a:gd name="T22" fmla="*/ 67 w 1189"/>
                <a:gd name="T23" fmla="*/ 358 h 1151"/>
                <a:gd name="T24" fmla="*/ 30 w 1189"/>
                <a:gd name="T25" fmla="*/ 483 h 1151"/>
                <a:gd name="T26" fmla="*/ 3 w 1189"/>
                <a:gd name="T27" fmla="*/ 625 h 1151"/>
                <a:gd name="T28" fmla="*/ 9 w 1189"/>
                <a:gd name="T29" fmla="*/ 840 h 1151"/>
                <a:gd name="T30" fmla="*/ 39 w 1189"/>
                <a:gd name="T31" fmla="*/ 987 h 1151"/>
                <a:gd name="T32" fmla="*/ 59 w 1189"/>
                <a:gd name="T33" fmla="*/ 1035 h 1151"/>
                <a:gd name="T34" fmla="*/ 98 w 1189"/>
                <a:gd name="T35" fmla="*/ 1040 h 1151"/>
                <a:gd name="T36" fmla="*/ 142 w 1189"/>
                <a:gd name="T37" fmla="*/ 1048 h 1151"/>
                <a:gd name="T38" fmla="*/ 142 w 1189"/>
                <a:gd name="T39" fmla="*/ 1114 h 1151"/>
                <a:gd name="T40" fmla="*/ 324 w 1189"/>
                <a:gd name="T41" fmla="*/ 1151 h 1151"/>
                <a:gd name="T42" fmla="*/ 324 w 1189"/>
                <a:gd name="T43" fmla="*/ 1151 h 1151"/>
                <a:gd name="T44" fmla="*/ 502 w 1189"/>
                <a:gd name="T45" fmla="*/ 1123 h 1151"/>
                <a:gd name="T46" fmla="*/ 512 w 1189"/>
                <a:gd name="T47" fmla="*/ 1042 h 1151"/>
                <a:gd name="T48" fmla="*/ 520 w 1189"/>
                <a:gd name="T49" fmla="*/ 913 h 1151"/>
                <a:gd name="T50" fmla="*/ 543 w 1189"/>
                <a:gd name="T51" fmla="*/ 957 h 1151"/>
                <a:gd name="T52" fmla="*/ 566 w 1189"/>
                <a:gd name="T53" fmla="*/ 1032 h 1151"/>
                <a:gd name="T54" fmla="*/ 596 w 1189"/>
                <a:gd name="T55" fmla="*/ 1050 h 1151"/>
                <a:gd name="T56" fmla="*/ 575 w 1189"/>
                <a:gd name="T57" fmla="*/ 1060 h 1151"/>
                <a:gd name="T58" fmla="*/ 581 w 1189"/>
                <a:gd name="T59" fmla="*/ 1082 h 1151"/>
                <a:gd name="T60" fmla="*/ 617 w 1189"/>
                <a:gd name="T61" fmla="*/ 1103 h 1151"/>
                <a:gd name="T62" fmla="*/ 650 w 1189"/>
                <a:gd name="T63" fmla="*/ 1086 h 1151"/>
                <a:gd name="T64" fmla="*/ 656 w 1189"/>
                <a:gd name="T65" fmla="*/ 1035 h 1151"/>
                <a:gd name="T66" fmla="*/ 648 w 1189"/>
                <a:gd name="T67" fmla="*/ 1009 h 1151"/>
                <a:gd name="T68" fmla="*/ 1189 w 1189"/>
                <a:gd name="T69" fmla="*/ 661 h 1151"/>
                <a:gd name="T70" fmla="*/ 144 w 1189"/>
                <a:gd name="T71" fmla="*/ 713 h 1151"/>
                <a:gd name="T72" fmla="*/ 115 w 1189"/>
                <a:gd name="T73" fmla="*/ 849 h 1151"/>
                <a:gd name="T74" fmla="*/ 107 w 1189"/>
                <a:gd name="T75" fmla="*/ 771 h 1151"/>
                <a:gd name="T76" fmla="*/ 131 w 1189"/>
                <a:gd name="T77" fmla="*/ 673 h 1151"/>
                <a:gd name="T78" fmla="*/ 141 w 1189"/>
                <a:gd name="T79" fmla="*/ 600 h 1151"/>
                <a:gd name="T80" fmla="*/ 144 w 1189"/>
                <a:gd name="T81" fmla="*/ 713 h 1151"/>
                <a:gd name="T82" fmla="*/ 391 w 1189"/>
                <a:gd name="T83" fmla="*/ 403 h 1151"/>
                <a:gd name="T84" fmla="*/ 379 w 1189"/>
                <a:gd name="T85" fmla="*/ 302 h 1151"/>
                <a:gd name="T86" fmla="*/ 405 w 1189"/>
                <a:gd name="T87" fmla="*/ 260 h 1151"/>
                <a:gd name="T88" fmla="*/ 807 w 1189"/>
                <a:gd name="T89" fmla="*/ 962 h 1151"/>
                <a:gd name="T90" fmla="*/ 639 w 1189"/>
                <a:gd name="T91" fmla="*/ 909 h 1151"/>
                <a:gd name="T92" fmla="*/ 619 w 1189"/>
                <a:gd name="T93" fmla="*/ 774 h 1151"/>
                <a:gd name="T94" fmla="*/ 590 w 1189"/>
                <a:gd name="T95" fmla="*/ 625 h 1151"/>
                <a:gd name="T96" fmla="*/ 586 w 1189"/>
                <a:gd name="T97" fmla="*/ 537 h 1151"/>
                <a:gd name="T98" fmla="*/ 578 w 1189"/>
                <a:gd name="T99" fmla="*/ 466 h 1151"/>
                <a:gd name="T100" fmla="*/ 1107 w 1189"/>
                <a:gd name="T101" fmla="*/ 661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9" h="1151">
                  <a:moveTo>
                    <a:pt x="807" y="279"/>
                  </a:moveTo>
                  <a:cubicBezTo>
                    <a:pt x="713" y="279"/>
                    <a:pt x="627" y="313"/>
                    <a:pt x="561" y="368"/>
                  </a:cubicBezTo>
                  <a:cubicBezTo>
                    <a:pt x="558" y="363"/>
                    <a:pt x="554" y="358"/>
                    <a:pt x="549" y="356"/>
                  </a:cubicBezTo>
                  <a:cubicBezTo>
                    <a:pt x="549" y="356"/>
                    <a:pt x="509" y="333"/>
                    <a:pt x="495" y="330"/>
                  </a:cubicBezTo>
                  <a:cubicBezTo>
                    <a:pt x="481" y="326"/>
                    <a:pt x="453" y="314"/>
                    <a:pt x="444" y="309"/>
                  </a:cubicBezTo>
                  <a:cubicBezTo>
                    <a:pt x="435" y="303"/>
                    <a:pt x="418" y="297"/>
                    <a:pt x="418" y="297"/>
                  </a:cubicBezTo>
                  <a:cubicBezTo>
                    <a:pt x="418" y="297"/>
                    <a:pt x="410" y="258"/>
                    <a:pt x="404" y="258"/>
                  </a:cubicBezTo>
                  <a:cubicBezTo>
                    <a:pt x="404" y="258"/>
                    <a:pt x="403" y="214"/>
                    <a:pt x="410" y="208"/>
                  </a:cubicBezTo>
                  <a:cubicBezTo>
                    <a:pt x="410" y="208"/>
                    <a:pt x="416" y="202"/>
                    <a:pt x="416" y="194"/>
                  </a:cubicBezTo>
                  <a:cubicBezTo>
                    <a:pt x="416" y="194"/>
                    <a:pt x="429" y="195"/>
                    <a:pt x="428" y="177"/>
                  </a:cubicBezTo>
                  <a:cubicBezTo>
                    <a:pt x="428" y="177"/>
                    <a:pt x="445" y="129"/>
                    <a:pt x="429" y="130"/>
                  </a:cubicBezTo>
                  <a:cubicBezTo>
                    <a:pt x="429" y="130"/>
                    <a:pt x="467" y="17"/>
                    <a:pt x="348" y="14"/>
                  </a:cubicBezTo>
                  <a:cubicBezTo>
                    <a:pt x="348" y="14"/>
                    <a:pt x="251" y="0"/>
                    <a:pt x="261" y="122"/>
                  </a:cubicBezTo>
                  <a:cubicBezTo>
                    <a:pt x="261" y="122"/>
                    <a:pt x="240" y="128"/>
                    <a:pt x="273" y="192"/>
                  </a:cubicBezTo>
                  <a:cubicBezTo>
                    <a:pt x="273" y="192"/>
                    <a:pt x="281" y="217"/>
                    <a:pt x="272" y="234"/>
                  </a:cubicBezTo>
                  <a:cubicBezTo>
                    <a:pt x="272" y="234"/>
                    <a:pt x="315" y="284"/>
                    <a:pt x="330" y="288"/>
                  </a:cubicBezTo>
                  <a:cubicBezTo>
                    <a:pt x="330" y="288"/>
                    <a:pt x="308" y="294"/>
                    <a:pt x="306" y="299"/>
                  </a:cubicBezTo>
                  <a:cubicBezTo>
                    <a:pt x="306" y="299"/>
                    <a:pt x="333" y="331"/>
                    <a:pt x="337" y="333"/>
                  </a:cubicBezTo>
                  <a:cubicBezTo>
                    <a:pt x="337" y="333"/>
                    <a:pt x="338" y="351"/>
                    <a:pt x="330" y="361"/>
                  </a:cubicBezTo>
                  <a:cubicBezTo>
                    <a:pt x="330" y="361"/>
                    <a:pt x="313" y="411"/>
                    <a:pt x="314" y="424"/>
                  </a:cubicBezTo>
                  <a:cubicBezTo>
                    <a:pt x="314" y="424"/>
                    <a:pt x="247" y="276"/>
                    <a:pt x="272" y="234"/>
                  </a:cubicBezTo>
                  <a:cubicBezTo>
                    <a:pt x="272" y="234"/>
                    <a:pt x="253" y="261"/>
                    <a:pt x="227" y="275"/>
                  </a:cubicBezTo>
                  <a:cubicBezTo>
                    <a:pt x="227" y="275"/>
                    <a:pt x="105" y="305"/>
                    <a:pt x="93" y="318"/>
                  </a:cubicBezTo>
                  <a:cubicBezTo>
                    <a:pt x="93" y="318"/>
                    <a:pt x="67" y="325"/>
                    <a:pt x="67" y="358"/>
                  </a:cubicBezTo>
                  <a:cubicBezTo>
                    <a:pt x="67" y="358"/>
                    <a:pt x="58" y="434"/>
                    <a:pt x="50" y="447"/>
                  </a:cubicBezTo>
                  <a:cubicBezTo>
                    <a:pt x="42" y="460"/>
                    <a:pt x="31" y="464"/>
                    <a:pt x="30" y="483"/>
                  </a:cubicBezTo>
                  <a:cubicBezTo>
                    <a:pt x="29" y="502"/>
                    <a:pt x="29" y="525"/>
                    <a:pt x="16" y="553"/>
                  </a:cubicBezTo>
                  <a:cubicBezTo>
                    <a:pt x="3" y="580"/>
                    <a:pt x="4" y="588"/>
                    <a:pt x="3" y="625"/>
                  </a:cubicBezTo>
                  <a:cubicBezTo>
                    <a:pt x="1" y="661"/>
                    <a:pt x="0" y="750"/>
                    <a:pt x="1" y="780"/>
                  </a:cubicBezTo>
                  <a:cubicBezTo>
                    <a:pt x="3" y="810"/>
                    <a:pt x="13" y="816"/>
                    <a:pt x="9" y="840"/>
                  </a:cubicBezTo>
                  <a:cubicBezTo>
                    <a:pt x="6" y="864"/>
                    <a:pt x="26" y="970"/>
                    <a:pt x="25" y="980"/>
                  </a:cubicBezTo>
                  <a:cubicBezTo>
                    <a:pt x="25" y="980"/>
                    <a:pt x="33" y="987"/>
                    <a:pt x="39" y="987"/>
                  </a:cubicBezTo>
                  <a:cubicBezTo>
                    <a:pt x="40" y="987"/>
                    <a:pt x="41" y="987"/>
                    <a:pt x="42" y="987"/>
                  </a:cubicBezTo>
                  <a:cubicBezTo>
                    <a:pt x="49" y="983"/>
                    <a:pt x="41" y="1005"/>
                    <a:pt x="59" y="1035"/>
                  </a:cubicBezTo>
                  <a:cubicBezTo>
                    <a:pt x="59" y="1035"/>
                    <a:pt x="61" y="1049"/>
                    <a:pt x="89" y="1045"/>
                  </a:cubicBezTo>
                  <a:cubicBezTo>
                    <a:pt x="89" y="1045"/>
                    <a:pt x="100" y="1046"/>
                    <a:pt x="98" y="1040"/>
                  </a:cubicBezTo>
                  <a:cubicBezTo>
                    <a:pt x="98" y="1040"/>
                    <a:pt x="122" y="1043"/>
                    <a:pt x="117" y="1036"/>
                  </a:cubicBezTo>
                  <a:cubicBezTo>
                    <a:pt x="117" y="1036"/>
                    <a:pt x="132" y="1045"/>
                    <a:pt x="142" y="1048"/>
                  </a:cubicBezTo>
                  <a:cubicBezTo>
                    <a:pt x="141" y="1058"/>
                    <a:pt x="138" y="1068"/>
                    <a:pt x="134" y="1076"/>
                  </a:cubicBezTo>
                  <a:cubicBezTo>
                    <a:pt x="134" y="1076"/>
                    <a:pt x="133" y="1092"/>
                    <a:pt x="142" y="1114"/>
                  </a:cubicBezTo>
                  <a:cubicBezTo>
                    <a:pt x="142" y="1114"/>
                    <a:pt x="141" y="1131"/>
                    <a:pt x="142" y="1151"/>
                  </a:cubicBezTo>
                  <a:cubicBezTo>
                    <a:pt x="324" y="1151"/>
                    <a:pt x="324" y="1151"/>
                    <a:pt x="324" y="1151"/>
                  </a:cubicBezTo>
                  <a:cubicBezTo>
                    <a:pt x="324" y="1151"/>
                    <a:pt x="324" y="1150"/>
                    <a:pt x="324" y="1150"/>
                  </a:cubicBezTo>
                  <a:cubicBezTo>
                    <a:pt x="324" y="1150"/>
                    <a:pt x="324" y="1150"/>
                    <a:pt x="324" y="1151"/>
                  </a:cubicBezTo>
                  <a:cubicBezTo>
                    <a:pt x="499" y="1151"/>
                    <a:pt x="499" y="1151"/>
                    <a:pt x="499" y="1151"/>
                  </a:cubicBezTo>
                  <a:cubicBezTo>
                    <a:pt x="501" y="1139"/>
                    <a:pt x="503" y="1126"/>
                    <a:pt x="502" y="1123"/>
                  </a:cubicBezTo>
                  <a:cubicBezTo>
                    <a:pt x="499" y="1115"/>
                    <a:pt x="496" y="1100"/>
                    <a:pt x="503" y="1087"/>
                  </a:cubicBezTo>
                  <a:cubicBezTo>
                    <a:pt x="509" y="1074"/>
                    <a:pt x="515" y="1045"/>
                    <a:pt x="512" y="1042"/>
                  </a:cubicBezTo>
                  <a:cubicBezTo>
                    <a:pt x="520" y="1040"/>
                    <a:pt x="520" y="1040"/>
                    <a:pt x="520" y="1040"/>
                  </a:cubicBezTo>
                  <a:cubicBezTo>
                    <a:pt x="520" y="1040"/>
                    <a:pt x="524" y="949"/>
                    <a:pt x="520" y="913"/>
                  </a:cubicBezTo>
                  <a:cubicBezTo>
                    <a:pt x="525" y="919"/>
                    <a:pt x="530" y="925"/>
                    <a:pt x="535" y="930"/>
                  </a:cubicBezTo>
                  <a:cubicBezTo>
                    <a:pt x="539" y="942"/>
                    <a:pt x="541" y="952"/>
                    <a:pt x="543" y="957"/>
                  </a:cubicBezTo>
                  <a:cubicBezTo>
                    <a:pt x="547" y="976"/>
                    <a:pt x="561" y="998"/>
                    <a:pt x="561" y="1012"/>
                  </a:cubicBezTo>
                  <a:cubicBezTo>
                    <a:pt x="561" y="1026"/>
                    <a:pt x="566" y="1032"/>
                    <a:pt x="566" y="1032"/>
                  </a:cubicBezTo>
                  <a:cubicBezTo>
                    <a:pt x="566" y="1032"/>
                    <a:pt x="591" y="1040"/>
                    <a:pt x="592" y="1031"/>
                  </a:cubicBezTo>
                  <a:cubicBezTo>
                    <a:pt x="592" y="1031"/>
                    <a:pt x="598" y="1043"/>
                    <a:pt x="596" y="1050"/>
                  </a:cubicBezTo>
                  <a:cubicBezTo>
                    <a:pt x="596" y="1050"/>
                    <a:pt x="594" y="1060"/>
                    <a:pt x="594" y="1065"/>
                  </a:cubicBezTo>
                  <a:cubicBezTo>
                    <a:pt x="594" y="1065"/>
                    <a:pt x="583" y="1050"/>
                    <a:pt x="575" y="1060"/>
                  </a:cubicBezTo>
                  <a:cubicBezTo>
                    <a:pt x="579" y="1072"/>
                    <a:pt x="579" y="1072"/>
                    <a:pt x="579" y="1072"/>
                  </a:cubicBezTo>
                  <a:cubicBezTo>
                    <a:pt x="579" y="1072"/>
                    <a:pt x="579" y="1078"/>
                    <a:pt x="581" y="1082"/>
                  </a:cubicBezTo>
                  <a:cubicBezTo>
                    <a:pt x="581" y="1082"/>
                    <a:pt x="573" y="1088"/>
                    <a:pt x="586" y="1092"/>
                  </a:cubicBezTo>
                  <a:cubicBezTo>
                    <a:pt x="586" y="1092"/>
                    <a:pt x="607" y="1104"/>
                    <a:pt x="617" y="1103"/>
                  </a:cubicBezTo>
                  <a:cubicBezTo>
                    <a:pt x="617" y="1103"/>
                    <a:pt x="640" y="1110"/>
                    <a:pt x="640" y="1098"/>
                  </a:cubicBezTo>
                  <a:cubicBezTo>
                    <a:pt x="640" y="1098"/>
                    <a:pt x="649" y="1098"/>
                    <a:pt x="650" y="1086"/>
                  </a:cubicBezTo>
                  <a:cubicBezTo>
                    <a:pt x="650" y="1086"/>
                    <a:pt x="655" y="1062"/>
                    <a:pt x="657" y="1053"/>
                  </a:cubicBezTo>
                  <a:cubicBezTo>
                    <a:pt x="660" y="1044"/>
                    <a:pt x="658" y="1041"/>
                    <a:pt x="656" y="1035"/>
                  </a:cubicBezTo>
                  <a:cubicBezTo>
                    <a:pt x="654" y="1030"/>
                    <a:pt x="656" y="1023"/>
                    <a:pt x="654" y="1020"/>
                  </a:cubicBezTo>
                  <a:cubicBezTo>
                    <a:pt x="653" y="1018"/>
                    <a:pt x="650" y="1012"/>
                    <a:pt x="648" y="1009"/>
                  </a:cubicBezTo>
                  <a:cubicBezTo>
                    <a:pt x="697" y="1031"/>
                    <a:pt x="750" y="1043"/>
                    <a:pt x="807" y="1043"/>
                  </a:cubicBezTo>
                  <a:cubicBezTo>
                    <a:pt x="1018" y="1043"/>
                    <a:pt x="1189" y="872"/>
                    <a:pt x="1189" y="661"/>
                  </a:cubicBezTo>
                  <a:cubicBezTo>
                    <a:pt x="1189" y="450"/>
                    <a:pt x="1018" y="279"/>
                    <a:pt x="807" y="279"/>
                  </a:cubicBezTo>
                  <a:close/>
                  <a:moveTo>
                    <a:pt x="144" y="713"/>
                  </a:moveTo>
                  <a:cubicBezTo>
                    <a:pt x="141" y="731"/>
                    <a:pt x="126" y="830"/>
                    <a:pt x="119" y="885"/>
                  </a:cubicBezTo>
                  <a:cubicBezTo>
                    <a:pt x="118" y="878"/>
                    <a:pt x="116" y="864"/>
                    <a:pt x="115" y="849"/>
                  </a:cubicBezTo>
                  <a:cubicBezTo>
                    <a:pt x="114" y="827"/>
                    <a:pt x="112" y="820"/>
                    <a:pt x="109" y="806"/>
                  </a:cubicBezTo>
                  <a:cubicBezTo>
                    <a:pt x="105" y="791"/>
                    <a:pt x="105" y="778"/>
                    <a:pt x="107" y="771"/>
                  </a:cubicBezTo>
                  <a:cubicBezTo>
                    <a:pt x="110" y="765"/>
                    <a:pt x="119" y="722"/>
                    <a:pt x="115" y="711"/>
                  </a:cubicBezTo>
                  <a:cubicBezTo>
                    <a:pt x="112" y="700"/>
                    <a:pt x="125" y="690"/>
                    <a:pt x="131" y="673"/>
                  </a:cubicBezTo>
                  <a:cubicBezTo>
                    <a:pt x="136" y="657"/>
                    <a:pt x="133" y="646"/>
                    <a:pt x="135" y="630"/>
                  </a:cubicBezTo>
                  <a:cubicBezTo>
                    <a:pt x="137" y="615"/>
                    <a:pt x="136" y="589"/>
                    <a:pt x="141" y="600"/>
                  </a:cubicBezTo>
                  <a:cubicBezTo>
                    <a:pt x="141" y="600"/>
                    <a:pt x="144" y="659"/>
                    <a:pt x="146" y="676"/>
                  </a:cubicBezTo>
                  <a:cubicBezTo>
                    <a:pt x="148" y="694"/>
                    <a:pt x="147" y="691"/>
                    <a:pt x="144" y="713"/>
                  </a:cubicBezTo>
                  <a:close/>
                  <a:moveTo>
                    <a:pt x="406" y="324"/>
                  </a:moveTo>
                  <a:cubicBezTo>
                    <a:pt x="399" y="343"/>
                    <a:pt x="396" y="394"/>
                    <a:pt x="391" y="403"/>
                  </a:cubicBezTo>
                  <a:cubicBezTo>
                    <a:pt x="391" y="403"/>
                    <a:pt x="378" y="339"/>
                    <a:pt x="368" y="325"/>
                  </a:cubicBezTo>
                  <a:cubicBezTo>
                    <a:pt x="368" y="325"/>
                    <a:pt x="370" y="301"/>
                    <a:pt x="379" y="302"/>
                  </a:cubicBezTo>
                  <a:cubicBezTo>
                    <a:pt x="379" y="302"/>
                    <a:pt x="371" y="290"/>
                    <a:pt x="363" y="292"/>
                  </a:cubicBezTo>
                  <a:cubicBezTo>
                    <a:pt x="363" y="292"/>
                    <a:pt x="408" y="265"/>
                    <a:pt x="405" y="260"/>
                  </a:cubicBezTo>
                  <a:cubicBezTo>
                    <a:pt x="405" y="260"/>
                    <a:pt x="419" y="288"/>
                    <a:pt x="406" y="324"/>
                  </a:cubicBezTo>
                  <a:close/>
                  <a:moveTo>
                    <a:pt x="807" y="962"/>
                  </a:moveTo>
                  <a:cubicBezTo>
                    <a:pt x="745" y="962"/>
                    <a:pt x="687" y="943"/>
                    <a:pt x="639" y="910"/>
                  </a:cubicBezTo>
                  <a:cubicBezTo>
                    <a:pt x="639" y="910"/>
                    <a:pt x="639" y="910"/>
                    <a:pt x="639" y="909"/>
                  </a:cubicBezTo>
                  <a:cubicBezTo>
                    <a:pt x="630" y="883"/>
                    <a:pt x="629" y="858"/>
                    <a:pt x="628" y="846"/>
                  </a:cubicBezTo>
                  <a:cubicBezTo>
                    <a:pt x="626" y="835"/>
                    <a:pt x="622" y="799"/>
                    <a:pt x="619" y="774"/>
                  </a:cubicBezTo>
                  <a:cubicBezTo>
                    <a:pt x="615" y="748"/>
                    <a:pt x="611" y="727"/>
                    <a:pt x="609" y="704"/>
                  </a:cubicBezTo>
                  <a:cubicBezTo>
                    <a:pt x="607" y="681"/>
                    <a:pt x="593" y="640"/>
                    <a:pt x="590" y="625"/>
                  </a:cubicBezTo>
                  <a:cubicBezTo>
                    <a:pt x="587" y="609"/>
                    <a:pt x="581" y="599"/>
                    <a:pt x="581" y="584"/>
                  </a:cubicBezTo>
                  <a:cubicBezTo>
                    <a:pt x="581" y="568"/>
                    <a:pt x="587" y="556"/>
                    <a:pt x="586" y="537"/>
                  </a:cubicBezTo>
                  <a:cubicBezTo>
                    <a:pt x="584" y="519"/>
                    <a:pt x="582" y="505"/>
                    <a:pt x="580" y="484"/>
                  </a:cubicBezTo>
                  <a:cubicBezTo>
                    <a:pt x="579" y="478"/>
                    <a:pt x="579" y="472"/>
                    <a:pt x="578" y="466"/>
                  </a:cubicBezTo>
                  <a:cubicBezTo>
                    <a:pt x="633" y="401"/>
                    <a:pt x="715" y="360"/>
                    <a:pt x="807" y="360"/>
                  </a:cubicBezTo>
                  <a:cubicBezTo>
                    <a:pt x="973" y="360"/>
                    <a:pt x="1107" y="495"/>
                    <a:pt x="1107" y="661"/>
                  </a:cubicBezTo>
                  <a:cubicBezTo>
                    <a:pt x="1107" y="827"/>
                    <a:pt x="973" y="962"/>
                    <a:pt x="807" y="9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0"/>
            <p:cNvSpPr/>
            <p:nvPr/>
          </p:nvSpPr>
          <p:spPr bwMode="auto">
            <a:xfrm>
              <a:off x="4254" y="2273"/>
              <a:ext cx="162" cy="161"/>
            </a:xfrm>
            <a:custGeom>
              <a:avLst/>
              <a:gdLst>
                <a:gd name="T0" fmla="*/ 35 w 68"/>
                <a:gd name="T1" fmla="*/ 0 h 68"/>
                <a:gd name="T2" fmla="*/ 1 w 68"/>
                <a:gd name="T3" fmla="*/ 33 h 68"/>
                <a:gd name="T4" fmla="*/ 34 w 68"/>
                <a:gd name="T5" fmla="*/ 67 h 68"/>
                <a:gd name="T6" fmla="*/ 68 w 68"/>
                <a:gd name="T7" fmla="*/ 34 h 68"/>
                <a:gd name="T8" fmla="*/ 35 w 68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35" y="0"/>
                  </a:moveTo>
                  <a:cubicBezTo>
                    <a:pt x="16" y="0"/>
                    <a:pt x="1" y="15"/>
                    <a:pt x="1" y="33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52" y="68"/>
                    <a:pt x="68" y="53"/>
                    <a:pt x="68" y="34"/>
                  </a:cubicBezTo>
                  <a:cubicBezTo>
                    <a:pt x="68" y="16"/>
                    <a:pt x="53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1"/>
            <p:cNvSpPr/>
            <p:nvPr/>
          </p:nvSpPr>
          <p:spPr bwMode="auto">
            <a:xfrm>
              <a:off x="4439" y="2325"/>
              <a:ext cx="396" cy="64"/>
            </a:xfrm>
            <a:custGeom>
              <a:avLst/>
              <a:gdLst>
                <a:gd name="T0" fmla="*/ 156 w 167"/>
                <a:gd name="T1" fmla="*/ 2 h 27"/>
                <a:gd name="T2" fmla="*/ 11 w 167"/>
                <a:gd name="T3" fmla="*/ 0 h 27"/>
                <a:gd name="T4" fmla="*/ 0 w 167"/>
                <a:gd name="T5" fmla="*/ 12 h 27"/>
                <a:gd name="T6" fmla="*/ 10 w 167"/>
                <a:gd name="T7" fmla="*/ 25 h 27"/>
                <a:gd name="T8" fmla="*/ 156 w 167"/>
                <a:gd name="T9" fmla="*/ 27 h 27"/>
                <a:gd name="T10" fmla="*/ 167 w 167"/>
                <a:gd name="T11" fmla="*/ 15 h 27"/>
                <a:gd name="T12" fmla="*/ 156 w 167"/>
                <a:gd name="T1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">
                  <a:moveTo>
                    <a:pt x="156" y="2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4" y="25"/>
                    <a:pt x="10" y="25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62" y="27"/>
                    <a:pt x="167" y="22"/>
                    <a:pt x="167" y="15"/>
                  </a:cubicBezTo>
                  <a:cubicBezTo>
                    <a:pt x="167" y="8"/>
                    <a:pt x="162" y="2"/>
                    <a:pt x="15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2"/>
            <p:cNvSpPr/>
            <p:nvPr/>
          </p:nvSpPr>
          <p:spPr bwMode="auto">
            <a:xfrm>
              <a:off x="4309" y="1733"/>
              <a:ext cx="66" cy="521"/>
            </a:xfrm>
            <a:custGeom>
              <a:avLst/>
              <a:gdLst>
                <a:gd name="T0" fmla="*/ 12 w 28"/>
                <a:gd name="T1" fmla="*/ 220 h 220"/>
                <a:gd name="T2" fmla="*/ 25 w 28"/>
                <a:gd name="T3" fmla="*/ 206 h 220"/>
                <a:gd name="T4" fmla="*/ 28 w 28"/>
                <a:gd name="T5" fmla="*/ 14 h 220"/>
                <a:gd name="T6" fmla="*/ 16 w 28"/>
                <a:gd name="T7" fmla="*/ 0 h 220"/>
                <a:gd name="T8" fmla="*/ 3 w 28"/>
                <a:gd name="T9" fmla="*/ 14 h 220"/>
                <a:gd name="T10" fmla="*/ 0 w 28"/>
                <a:gd name="T11" fmla="*/ 206 h 220"/>
                <a:gd name="T12" fmla="*/ 12 w 28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0">
                  <a:moveTo>
                    <a:pt x="12" y="220"/>
                  </a:moveTo>
                  <a:cubicBezTo>
                    <a:pt x="19" y="220"/>
                    <a:pt x="25" y="214"/>
                    <a:pt x="25" y="20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6"/>
                    <a:pt x="23" y="0"/>
                    <a:pt x="16" y="0"/>
                  </a:cubicBezTo>
                  <a:cubicBezTo>
                    <a:pt x="9" y="0"/>
                    <a:pt x="3" y="6"/>
                    <a:pt x="3" y="14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3"/>
                    <a:pt x="5" y="220"/>
                    <a:pt x="12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7" name="文本框 106"/>
          <p:cNvSpPr txBox="1"/>
          <p:nvPr/>
        </p:nvSpPr>
        <p:spPr>
          <a:xfrm>
            <a:off x="4714970" y="4869173"/>
            <a:ext cx="82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grpSp>
        <p:nvGrpSpPr>
          <p:cNvPr id="47" name="Group 25"/>
          <p:cNvGrpSpPr>
            <a:grpSpLocks noChangeAspect="1"/>
          </p:cNvGrpSpPr>
          <p:nvPr/>
        </p:nvGrpSpPr>
        <p:grpSpPr bwMode="auto">
          <a:xfrm>
            <a:off x="6869002" y="4039931"/>
            <a:ext cx="485608" cy="671374"/>
            <a:chOff x="2798" y="716"/>
            <a:chExt cx="2086" cy="2884"/>
          </a:xfrm>
          <a:solidFill>
            <a:schemeClr val="bg1"/>
          </a:solidFill>
        </p:grpSpPr>
        <p:sp>
          <p:nvSpPr>
            <p:cNvPr id="49" name="Freeform 26"/>
            <p:cNvSpPr/>
            <p:nvPr/>
          </p:nvSpPr>
          <p:spPr bwMode="auto">
            <a:xfrm>
              <a:off x="2798" y="716"/>
              <a:ext cx="2086" cy="1451"/>
            </a:xfrm>
            <a:custGeom>
              <a:avLst/>
              <a:gdLst>
                <a:gd name="T0" fmla="*/ 1807 w 2086"/>
                <a:gd name="T1" fmla="*/ 599 h 1451"/>
                <a:gd name="T2" fmla="*/ 1954 w 2086"/>
                <a:gd name="T3" fmla="*/ 317 h 1451"/>
                <a:gd name="T4" fmla="*/ 2086 w 2086"/>
                <a:gd name="T5" fmla="*/ 26 h 1451"/>
                <a:gd name="T6" fmla="*/ 1752 w 2086"/>
                <a:gd name="T7" fmla="*/ 11 h 1451"/>
                <a:gd name="T8" fmla="*/ 1418 w 2086"/>
                <a:gd name="T9" fmla="*/ 0 h 1451"/>
                <a:gd name="T10" fmla="*/ 1548 w 2086"/>
                <a:gd name="T11" fmla="*/ 168 h 1451"/>
                <a:gd name="T12" fmla="*/ 14 w 2086"/>
                <a:gd name="T13" fmla="*/ 1075 h 1451"/>
                <a:gd name="T14" fmla="*/ 0 w 2086"/>
                <a:gd name="T15" fmla="*/ 1451 h 1451"/>
                <a:gd name="T16" fmla="*/ 1664 w 2086"/>
                <a:gd name="T17" fmla="*/ 414 h 1451"/>
                <a:gd name="T18" fmla="*/ 1807 w 2086"/>
                <a:gd name="T19" fmla="*/ 599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6" h="1451">
                  <a:moveTo>
                    <a:pt x="1807" y="599"/>
                  </a:moveTo>
                  <a:lnTo>
                    <a:pt x="1954" y="317"/>
                  </a:lnTo>
                  <a:lnTo>
                    <a:pt x="2086" y="26"/>
                  </a:lnTo>
                  <a:lnTo>
                    <a:pt x="1752" y="11"/>
                  </a:lnTo>
                  <a:lnTo>
                    <a:pt x="1418" y="0"/>
                  </a:lnTo>
                  <a:lnTo>
                    <a:pt x="1548" y="168"/>
                  </a:lnTo>
                  <a:lnTo>
                    <a:pt x="14" y="1075"/>
                  </a:lnTo>
                  <a:lnTo>
                    <a:pt x="0" y="1451"/>
                  </a:lnTo>
                  <a:lnTo>
                    <a:pt x="1664" y="414"/>
                  </a:lnTo>
                  <a:lnTo>
                    <a:pt x="1807" y="5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7"/>
            <p:cNvSpPr/>
            <p:nvPr/>
          </p:nvSpPr>
          <p:spPr bwMode="auto">
            <a:xfrm>
              <a:off x="4306" y="1580"/>
              <a:ext cx="555" cy="1975"/>
            </a:xfrm>
            <a:custGeom>
              <a:avLst/>
              <a:gdLst>
                <a:gd name="T0" fmla="*/ 234 w 234"/>
                <a:gd name="T1" fmla="*/ 757 h 834"/>
                <a:gd name="T2" fmla="*/ 157 w 234"/>
                <a:gd name="T3" fmla="*/ 834 h 834"/>
                <a:gd name="T4" fmla="*/ 76 w 234"/>
                <a:gd name="T5" fmla="*/ 834 h 834"/>
                <a:gd name="T6" fmla="*/ 0 w 234"/>
                <a:gd name="T7" fmla="*/ 757 h 834"/>
                <a:gd name="T8" fmla="*/ 0 w 234"/>
                <a:gd name="T9" fmla="*/ 77 h 834"/>
                <a:gd name="T10" fmla="*/ 76 w 234"/>
                <a:gd name="T11" fmla="*/ 0 h 834"/>
                <a:gd name="T12" fmla="*/ 157 w 234"/>
                <a:gd name="T13" fmla="*/ 0 h 834"/>
                <a:gd name="T14" fmla="*/ 234 w 234"/>
                <a:gd name="T15" fmla="*/ 77 h 834"/>
                <a:gd name="T16" fmla="*/ 234 w 234"/>
                <a:gd name="T17" fmla="*/ 757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834">
                  <a:moveTo>
                    <a:pt x="234" y="757"/>
                  </a:moveTo>
                  <a:cubicBezTo>
                    <a:pt x="234" y="800"/>
                    <a:pt x="200" y="834"/>
                    <a:pt x="157" y="834"/>
                  </a:cubicBezTo>
                  <a:cubicBezTo>
                    <a:pt x="76" y="834"/>
                    <a:pt x="76" y="834"/>
                    <a:pt x="76" y="834"/>
                  </a:cubicBezTo>
                  <a:cubicBezTo>
                    <a:pt x="34" y="834"/>
                    <a:pt x="0" y="800"/>
                    <a:pt x="0" y="75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200" y="0"/>
                    <a:pt x="234" y="34"/>
                    <a:pt x="234" y="77"/>
                  </a:cubicBezTo>
                  <a:lnTo>
                    <a:pt x="234" y="7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8"/>
            <p:cNvSpPr/>
            <p:nvPr/>
          </p:nvSpPr>
          <p:spPr bwMode="auto">
            <a:xfrm>
              <a:off x="3564" y="1992"/>
              <a:ext cx="557" cy="1563"/>
            </a:xfrm>
            <a:custGeom>
              <a:avLst/>
              <a:gdLst>
                <a:gd name="T0" fmla="*/ 235 w 235"/>
                <a:gd name="T1" fmla="*/ 583 h 660"/>
                <a:gd name="T2" fmla="*/ 158 w 235"/>
                <a:gd name="T3" fmla="*/ 660 h 660"/>
                <a:gd name="T4" fmla="*/ 77 w 235"/>
                <a:gd name="T5" fmla="*/ 660 h 660"/>
                <a:gd name="T6" fmla="*/ 0 w 235"/>
                <a:gd name="T7" fmla="*/ 583 h 660"/>
                <a:gd name="T8" fmla="*/ 0 w 235"/>
                <a:gd name="T9" fmla="*/ 77 h 660"/>
                <a:gd name="T10" fmla="*/ 77 w 235"/>
                <a:gd name="T11" fmla="*/ 0 h 660"/>
                <a:gd name="T12" fmla="*/ 158 w 235"/>
                <a:gd name="T13" fmla="*/ 0 h 660"/>
                <a:gd name="T14" fmla="*/ 235 w 235"/>
                <a:gd name="T15" fmla="*/ 77 h 660"/>
                <a:gd name="T16" fmla="*/ 235 w 235"/>
                <a:gd name="T17" fmla="*/ 583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660">
                  <a:moveTo>
                    <a:pt x="235" y="583"/>
                  </a:moveTo>
                  <a:cubicBezTo>
                    <a:pt x="235" y="626"/>
                    <a:pt x="200" y="660"/>
                    <a:pt x="158" y="660"/>
                  </a:cubicBezTo>
                  <a:cubicBezTo>
                    <a:pt x="77" y="660"/>
                    <a:pt x="77" y="660"/>
                    <a:pt x="77" y="660"/>
                  </a:cubicBezTo>
                  <a:cubicBezTo>
                    <a:pt x="35" y="660"/>
                    <a:pt x="0" y="626"/>
                    <a:pt x="0" y="58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00" y="0"/>
                    <a:pt x="235" y="34"/>
                    <a:pt x="235" y="77"/>
                  </a:cubicBezTo>
                  <a:lnTo>
                    <a:pt x="235" y="5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9"/>
            <p:cNvSpPr/>
            <p:nvPr/>
          </p:nvSpPr>
          <p:spPr bwMode="auto">
            <a:xfrm>
              <a:off x="2819" y="2385"/>
              <a:ext cx="595" cy="1215"/>
            </a:xfrm>
            <a:custGeom>
              <a:avLst/>
              <a:gdLst>
                <a:gd name="T0" fmla="*/ 163 w 251"/>
                <a:gd name="T1" fmla="*/ 513 h 513"/>
                <a:gd name="T2" fmla="*/ 89 w 251"/>
                <a:gd name="T3" fmla="*/ 513 h 513"/>
                <a:gd name="T4" fmla="*/ 0 w 251"/>
                <a:gd name="T5" fmla="*/ 417 h 513"/>
                <a:gd name="T6" fmla="*/ 0 w 251"/>
                <a:gd name="T7" fmla="*/ 96 h 513"/>
                <a:gd name="T8" fmla="*/ 89 w 251"/>
                <a:gd name="T9" fmla="*/ 0 h 513"/>
                <a:gd name="T10" fmla="*/ 163 w 251"/>
                <a:gd name="T11" fmla="*/ 0 h 513"/>
                <a:gd name="T12" fmla="*/ 251 w 251"/>
                <a:gd name="T13" fmla="*/ 96 h 513"/>
                <a:gd name="T14" fmla="*/ 251 w 251"/>
                <a:gd name="T15" fmla="*/ 417 h 513"/>
                <a:gd name="T16" fmla="*/ 163 w 251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513">
                  <a:moveTo>
                    <a:pt x="163" y="513"/>
                  </a:moveTo>
                  <a:cubicBezTo>
                    <a:pt x="89" y="513"/>
                    <a:pt x="89" y="513"/>
                    <a:pt x="89" y="513"/>
                  </a:cubicBezTo>
                  <a:cubicBezTo>
                    <a:pt x="40" y="513"/>
                    <a:pt x="0" y="470"/>
                    <a:pt x="0" y="417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0" y="0"/>
                    <a:pt x="8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212" y="0"/>
                    <a:pt x="251" y="43"/>
                    <a:pt x="251" y="96"/>
                  </a:cubicBezTo>
                  <a:cubicBezTo>
                    <a:pt x="251" y="417"/>
                    <a:pt x="251" y="417"/>
                    <a:pt x="251" y="417"/>
                  </a:cubicBezTo>
                  <a:cubicBezTo>
                    <a:pt x="251" y="470"/>
                    <a:pt x="212" y="513"/>
                    <a:pt x="163" y="5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6704539" y="6283955"/>
            <a:ext cx="82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grpSp>
        <p:nvGrpSpPr>
          <p:cNvPr id="33" name="Group 11"/>
          <p:cNvGrpSpPr>
            <a:grpSpLocks noChangeAspect="1"/>
          </p:cNvGrpSpPr>
          <p:nvPr/>
        </p:nvGrpSpPr>
        <p:grpSpPr bwMode="auto">
          <a:xfrm>
            <a:off x="6794948" y="1876413"/>
            <a:ext cx="678314" cy="671814"/>
            <a:chOff x="2795" y="1127"/>
            <a:chExt cx="2088" cy="206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2795" y="1127"/>
              <a:ext cx="2088" cy="2068"/>
            </a:xfrm>
            <a:custGeom>
              <a:avLst/>
              <a:gdLst>
                <a:gd name="T0" fmla="*/ 441 w 881"/>
                <a:gd name="T1" fmla="*/ 0 h 872"/>
                <a:gd name="T2" fmla="*/ 0 w 881"/>
                <a:gd name="T3" fmla="*/ 436 h 872"/>
                <a:gd name="T4" fmla="*/ 441 w 881"/>
                <a:gd name="T5" fmla="*/ 872 h 872"/>
                <a:gd name="T6" fmla="*/ 881 w 881"/>
                <a:gd name="T7" fmla="*/ 436 h 872"/>
                <a:gd name="T8" fmla="*/ 441 w 881"/>
                <a:gd name="T9" fmla="*/ 0 h 872"/>
                <a:gd name="T10" fmla="*/ 441 w 881"/>
                <a:gd name="T11" fmla="*/ 818 h 872"/>
                <a:gd name="T12" fmla="*/ 55 w 881"/>
                <a:gd name="T13" fmla="*/ 436 h 872"/>
                <a:gd name="T14" fmla="*/ 441 w 881"/>
                <a:gd name="T15" fmla="*/ 54 h 872"/>
                <a:gd name="T16" fmla="*/ 826 w 881"/>
                <a:gd name="T17" fmla="*/ 436 h 872"/>
                <a:gd name="T18" fmla="*/ 441 w 881"/>
                <a:gd name="T19" fmla="*/ 81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72">
                  <a:moveTo>
                    <a:pt x="441" y="0"/>
                  </a:moveTo>
                  <a:cubicBezTo>
                    <a:pt x="198" y="0"/>
                    <a:pt x="0" y="195"/>
                    <a:pt x="0" y="436"/>
                  </a:cubicBezTo>
                  <a:cubicBezTo>
                    <a:pt x="0" y="677"/>
                    <a:pt x="198" y="872"/>
                    <a:pt x="441" y="872"/>
                  </a:cubicBezTo>
                  <a:cubicBezTo>
                    <a:pt x="684" y="872"/>
                    <a:pt x="881" y="677"/>
                    <a:pt x="881" y="436"/>
                  </a:cubicBezTo>
                  <a:cubicBezTo>
                    <a:pt x="881" y="195"/>
                    <a:pt x="684" y="0"/>
                    <a:pt x="441" y="0"/>
                  </a:cubicBezTo>
                  <a:close/>
                  <a:moveTo>
                    <a:pt x="441" y="818"/>
                  </a:moveTo>
                  <a:cubicBezTo>
                    <a:pt x="228" y="818"/>
                    <a:pt x="55" y="647"/>
                    <a:pt x="55" y="436"/>
                  </a:cubicBezTo>
                  <a:cubicBezTo>
                    <a:pt x="55" y="225"/>
                    <a:pt x="228" y="54"/>
                    <a:pt x="441" y="54"/>
                  </a:cubicBezTo>
                  <a:cubicBezTo>
                    <a:pt x="653" y="54"/>
                    <a:pt x="826" y="225"/>
                    <a:pt x="826" y="436"/>
                  </a:cubicBezTo>
                  <a:cubicBezTo>
                    <a:pt x="826" y="647"/>
                    <a:pt x="653" y="818"/>
                    <a:pt x="441" y="8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"/>
            <p:cNvSpPr/>
            <p:nvPr/>
          </p:nvSpPr>
          <p:spPr bwMode="auto">
            <a:xfrm>
              <a:off x="3916" y="2230"/>
              <a:ext cx="76" cy="230"/>
            </a:xfrm>
            <a:custGeom>
              <a:avLst/>
              <a:gdLst>
                <a:gd name="T0" fmla="*/ 0 w 32"/>
                <a:gd name="T1" fmla="*/ 0 h 97"/>
                <a:gd name="T2" fmla="*/ 0 w 32"/>
                <a:gd name="T3" fmla="*/ 97 h 97"/>
                <a:gd name="T4" fmla="*/ 19 w 32"/>
                <a:gd name="T5" fmla="*/ 84 h 97"/>
                <a:gd name="T6" fmla="*/ 32 w 32"/>
                <a:gd name="T7" fmla="*/ 45 h 97"/>
                <a:gd name="T8" fmla="*/ 23 w 32"/>
                <a:gd name="T9" fmla="*/ 16 h 97"/>
                <a:gd name="T10" fmla="*/ 0 w 3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97">
                  <a:moveTo>
                    <a:pt x="0" y="0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7" y="94"/>
                    <a:pt x="13" y="90"/>
                    <a:pt x="19" y="84"/>
                  </a:cubicBezTo>
                  <a:cubicBezTo>
                    <a:pt x="28" y="73"/>
                    <a:pt x="32" y="61"/>
                    <a:pt x="32" y="45"/>
                  </a:cubicBezTo>
                  <a:cubicBezTo>
                    <a:pt x="32" y="33"/>
                    <a:pt x="29" y="23"/>
                    <a:pt x="23" y="16"/>
                  </a:cubicBezTo>
                  <a:cubicBezTo>
                    <a:pt x="20" y="12"/>
                    <a:pt x="13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2999" y="1329"/>
              <a:ext cx="1680" cy="1665"/>
            </a:xfrm>
            <a:custGeom>
              <a:avLst/>
              <a:gdLst>
                <a:gd name="T0" fmla="*/ 355 w 709"/>
                <a:gd name="T1" fmla="*/ 0 h 702"/>
                <a:gd name="T2" fmla="*/ 0 w 709"/>
                <a:gd name="T3" fmla="*/ 351 h 702"/>
                <a:gd name="T4" fmla="*/ 355 w 709"/>
                <a:gd name="T5" fmla="*/ 702 h 702"/>
                <a:gd name="T6" fmla="*/ 709 w 709"/>
                <a:gd name="T7" fmla="*/ 351 h 702"/>
                <a:gd name="T8" fmla="*/ 355 w 709"/>
                <a:gd name="T9" fmla="*/ 0 h 702"/>
                <a:gd name="T10" fmla="*/ 460 w 709"/>
                <a:gd name="T11" fmla="*/ 509 h 702"/>
                <a:gd name="T12" fmla="*/ 387 w 709"/>
                <a:gd name="T13" fmla="*/ 545 h 702"/>
                <a:gd name="T14" fmla="*/ 387 w 709"/>
                <a:gd name="T15" fmla="*/ 591 h 702"/>
                <a:gd name="T16" fmla="*/ 332 w 709"/>
                <a:gd name="T17" fmla="*/ 591 h 702"/>
                <a:gd name="T18" fmla="*/ 332 w 709"/>
                <a:gd name="T19" fmla="*/ 545 h 702"/>
                <a:gd name="T20" fmla="*/ 285 w 709"/>
                <a:gd name="T21" fmla="*/ 530 h 702"/>
                <a:gd name="T22" fmla="*/ 243 w 709"/>
                <a:gd name="T23" fmla="*/ 491 h 702"/>
                <a:gd name="T24" fmla="*/ 223 w 709"/>
                <a:gd name="T25" fmla="*/ 426 h 702"/>
                <a:gd name="T26" fmla="*/ 223 w 709"/>
                <a:gd name="T27" fmla="*/ 414 h 702"/>
                <a:gd name="T28" fmla="*/ 294 w 709"/>
                <a:gd name="T29" fmla="*/ 400 h 702"/>
                <a:gd name="T30" fmla="*/ 296 w 709"/>
                <a:gd name="T31" fmla="*/ 414 h 702"/>
                <a:gd name="T32" fmla="*/ 312 w 709"/>
                <a:gd name="T33" fmla="*/ 460 h 702"/>
                <a:gd name="T34" fmla="*/ 332 w 709"/>
                <a:gd name="T35" fmla="*/ 477 h 702"/>
                <a:gd name="T36" fmla="*/ 332 w 709"/>
                <a:gd name="T37" fmla="*/ 365 h 702"/>
                <a:gd name="T38" fmla="*/ 283 w 709"/>
                <a:gd name="T39" fmla="*/ 345 h 702"/>
                <a:gd name="T40" fmla="*/ 245 w 709"/>
                <a:gd name="T41" fmla="*/ 307 h 702"/>
                <a:gd name="T42" fmla="*/ 231 w 709"/>
                <a:gd name="T43" fmla="*/ 253 h 702"/>
                <a:gd name="T44" fmla="*/ 270 w 709"/>
                <a:gd name="T45" fmla="*/ 166 h 702"/>
                <a:gd name="T46" fmla="*/ 332 w 709"/>
                <a:gd name="T47" fmla="*/ 140 h 702"/>
                <a:gd name="T48" fmla="*/ 332 w 709"/>
                <a:gd name="T49" fmla="*/ 117 h 702"/>
                <a:gd name="T50" fmla="*/ 387 w 709"/>
                <a:gd name="T51" fmla="*/ 117 h 702"/>
                <a:gd name="T52" fmla="*/ 387 w 709"/>
                <a:gd name="T53" fmla="*/ 140 h 702"/>
                <a:gd name="T54" fmla="*/ 444 w 709"/>
                <a:gd name="T55" fmla="*/ 164 h 702"/>
                <a:gd name="T56" fmla="*/ 484 w 709"/>
                <a:gd name="T57" fmla="*/ 239 h 702"/>
                <a:gd name="T58" fmla="*/ 486 w 709"/>
                <a:gd name="T59" fmla="*/ 253 h 702"/>
                <a:gd name="T60" fmla="*/ 412 w 709"/>
                <a:gd name="T61" fmla="*/ 264 h 702"/>
                <a:gd name="T62" fmla="*/ 410 w 709"/>
                <a:gd name="T63" fmla="*/ 250 h 702"/>
                <a:gd name="T64" fmla="*/ 397 w 709"/>
                <a:gd name="T65" fmla="*/ 217 h 702"/>
                <a:gd name="T66" fmla="*/ 387 w 709"/>
                <a:gd name="T67" fmla="*/ 209 h 702"/>
                <a:gd name="T68" fmla="*/ 387 w 709"/>
                <a:gd name="T69" fmla="*/ 307 h 702"/>
                <a:gd name="T70" fmla="*/ 423 w 709"/>
                <a:gd name="T71" fmla="*/ 318 h 702"/>
                <a:gd name="T72" fmla="*/ 462 w 709"/>
                <a:gd name="T73" fmla="*/ 343 h 702"/>
                <a:gd name="T74" fmla="*/ 485 w 709"/>
                <a:gd name="T75" fmla="*/ 378 h 702"/>
                <a:gd name="T76" fmla="*/ 493 w 709"/>
                <a:gd name="T77" fmla="*/ 422 h 702"/>
                <a:gd name="T78" fmla="*/ 460 w 709"/>
                <a:gd name="T79" fmla="*/ 50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09" h="702">
                  <a:moveTo>
                    <a:pt x="355" y="0"/>
                  </a:moveTo>
                  <a:cubicBezTo>
                    <a:pt x="159" y="0"/>
                    <a:pt x="0" y="157"/>
                    <a:pt x="0" y="351"/>
                  </a:cubicBezTo>
                  <a:cubicBezTo>
                    <a:pt x="0" y="544"/>
                    <a:pt x="159" y="702"/>
                    <a:pt x="355" y="702"/>
                  </a:cubicBezTo>
                  <a:cubicBezTo>
                    <a:pt x="550" y="702"/>
                    <a:pt x="709" y="544"/>
                    <a:pt x="709" y="351"/>
                  </a:cubicBezTo>
                  <a:cubicBezTo>
                    <a:pt x="709" y="157"/>
                    <a:pt x="550" y="0"/>
                    <a:pt x="355" y="0"/>
                  </a:cubicBezTo>
                  <a:close/>
                  <a:moveTo>
                    <a:pt x="460" y="509"/>
                  </a:moveTo>
                  <a:cubicBezTo>
                    <a:pt x="440" y="529"/>
                    <a:pt x="416" y="541"/>
                    <a:pt x="387" y="545"/>
                  </a:cubicBezTo>
                  <a:cubicBezTo>
                    <a:pt x="387" y="591"/>
                    <a:pt x="387" y="591"/>
                    <a:pt x="387" y="591"/>
                  </a:cubicBezTo>
                  <a:cubicBezTo>
                    <a:pt x="332" y="591"/>
                    <a:pt x="332" y="591"/>
                    <a:pt x="332" y="591"/>
                  </a:cubicBezTo>
                  <a:cubicBezTo>
                    <a:pt x="332" y="545"/>
                    <a:pt x="332" y="545"/>
                    <a:pt x="332" y="545"/>
                  </a:cubicBezTo>
                  <a:cubicBezTo>
                    <a:pt x="314" y="542"/>
                    <a:pt x="298" y="537"/>
                    <a:pt x="285" y="530"/>
                  </a:cubicBezTo>
                  <a:cubicBezTo>
                    <a:pt x="269" y="522"/>
                    <a:pt x="255" y="509"/>
                    <a:pt x="243" y="491"/>
                  </a:cubicBezTo>
                  <a:cubicBezTo>
                    <a:pt x="232" y="473"/>
                    <a:pt x="225" y="451"/>
                    <a:pt x="223" y="426"/>
                  </a:cubicBezTo>
                  <a:cubicBezTo>
                    <a:pt x="223" y="414"/>
                    <a:pt x="223" y="414"/>
                    <a:pt x="223" y="414"/>
                  </a:cubicBezTo>
                  <a:cubicBezTo>
                    <a:pt x="294" y="400"/>
                    <a:pt x="294" y="400"/>
                    <a:pt x="294" y="400"/>
                  </a:cubicBezTo>
                  <a:cubicBezTo>
                    <a:pt x="296" y="414"/>
                    <a:pt x="296" y="414"/>
                    <a:pt x="296" y="414"/>
                  </a:cubicBezTo>
                  <a:cubicBezTo>
                    <a:pt x="299" y="436"/>
                    <a:pt x="305" y="451"/>
                    <a:pt x="312" y="460"/>
                  </a:cubicBezTo>
                  <a:cubicBezTo>
                    <a:pt x="318" y="468"/>
                    <a:pt x="325" y="474"/>
                    <a:pt x="332" y="477"/>
                  </a:cubicBezTo>
                  <a:cubicBezTo>
                    <a:pt x="332" y="365"/>
                    <a:pt x="332" y="365"/>
                    <a:pt x="332" y="365"/>
                  </a:cubicBezTo>
                  <a:cubicBezTo>
                    <a:pt x="316" y="361"/>
                    <a:pt x="300" y="354"/>
                    <a:pt x="283" y="345"/>
                  </a:cubicBezTo>
                  <a:cubicBezTo>
                    <a:pt x="266" y="336"/>
                    <a:pt x="254" y="323"/>
                    <a:pt x="245" y="307"/>
                  </a:cubicBezTo>
                  <a:cubicBezTo>
                    <a:pt x="236" y="291"/>
                    <a:pt x="231" y="273"/>
                    <a:pt x="231" y="253"/>
                  </a:cubicBezTo>
                  <a:cubicBezTo>
                    <a:pt x="231" y="217"/>
                    <a:pt x="244" y="188"/>
                    <a:pt x="270" y="166"/>
                  </a:cubicBezTo>
                  <a:cubicBezTo>
                    <a:pt x="285" y="153"/>
                    <a:pt x="306" y="144"/>
                    <a:pt x="332" y="140"/>
                  </a:cubicBezTo>
                  <a:cubicBezTo>
                    <a:pt x="332" y="117"/>
                    <a:pt x="332" y="117"/>
                    <a:pt x="332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40"/>
                    <a:pt x="387" y="140"/>
                    <a:pt x="387" y="140"/>
                  </a:cubicBezTo>
                  <a:cubicBezTo>
                    <a:pt x="410" y="144"/>
                    <a:pt x="429" y="152"/>
                    <a:pt x="444" y="164"/>
                  </a:cubicBezTo>
                  <a:cubicBezTo>
                    <a:pt x="466" y="182"/>
                    <a:pt x="480" y="208"/>
                    <a:pt x="484" y="239"/>
                  </a:cubicBezTo>
                  <a:cubicBezTo>
                    <a:pt x="486" y="253"/>
                    <a:pt x="486" y="253"/>
                    <a:pt x="486" y="253"/>
                  </a:cubicBezTo>
                  <a:cubicBezTo>
                    <a:pt x="412" y="264"/>
                    <a:pt x="412" y="264"/>
                    <a:pt x="412" y="264"/>
                  </a:cubicBezTo>
                  <a:cubicBezTo>
                    <a:pt x="410" y="250"/>
                    <a:pt x="410" y="250"/>
                    <a:pt x="410" y="250"/>
                  </a:cubicBezTo>
                  <a:cubicBezTo>
                    <a:pt x="408" y="236"/>
                    <a:pt x="403" y="224"/>
                    <a:pt x="397" y="217"/>
                  </a:cubicBezTo>
                  <a:cubicBezTo>
                    <a:pt x="394" y="214"/>
                    <a:pt x="391" y="211"/>
                    <a:pt x="387" y="209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405" y="311"/>
                    <a:pt x="416" y="315"/>
                    <a:pt x="423" y="318"/>
                  </a:cubicBezTo>
                  <a:cubicBezTo>
                    <a:pt x="439" y="324"/>
                    <a:pt x="452" y="333"/>
                    <a:pt x="462" y="343"/>
                  </a:cubicBezTo>
                  <a:cubicBezTo>
                    <a:pt x="472" y="353"/>
                    <a:pt x="480" y="365"/>
                    <a:pt x="485" y="378"/>
                  </a:cubicBezTo>
                  <a:cubicBezTo>
                    <a:pt x="490" y="392"/>
                    <a:pt x="493" y="407"/>
                    <a:pt x="493" y="422"/>
                  </a:cubicBezTo>
                  <a:cubicBezTo>
                    <a:pt x="493" y="457"/>
                    <a:pt x="482" y="486"/>
                    <a:pt x="460" y="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5"/>
            <p:cNvSpPr/>
            <p:nvPr/>
          </p:nvSpPr>
          <p:spPr bwMode="auto">
            <a:xfrm>
              <a:off x="3719" y="1820"/>
              <a:ext cx="67" cy="201"/>
            </a:xfrm>
            <a:custGeom>
              <a:avLst/>
              <a:gdLst>
                <a:gd name="T0" fmla="*/ 0 w 28"/>
                <a:gd name="T1" fmla="*/ 42 h 85"/>
                <a:gd name="T2" fmla="*/ 9 w 28"/>
                <a:gd name="T3" fmla="*/ 71 h 85"/>
                <a:gd name="T4" fmla="*/ 28 w 28"/>
                <a:gd name="T5" fmla="*/ 85 h 85"/>
                <a:gd name="T6" fmla="*/ 28 w 28"/>
                <a:gd name="T7" fmla="*/ 0 h 85"/>
                <a:gd name="T8" fmla="*/ 11 w 28"/>
                <a:gd name="T9" fmla="*/ 12 h 85"/>
                <a:gd name="T10" fmla="*/ 0 w 28"/>
                <a:gd name="T11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85">
                  <a:moveTo>
                    <a:pt x="0" y="42"/>
                  </a:moveTo>
                  <a:cubicBezTo>
                    <a:pt x="0" y="54"/>
                    <a:pt x="3" y="64"/>
                    <a:pt x="9" y="71"/>
                  </a:cubicBezTo>
                  <a:cubicBezTo>
                    <a:pt x="14" y="76"/>
                    <a:pt x="20" y="81"/>
                    <a:pt x="28" y="8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3"/>
                    <a:pt x="16" y="7"/>
                    <a:pt x="11" y="12"/>
                  </a:cubicBezTo>
                  <a:cubicBezTo>
                    <a:pt x="4" y="21"/>
                    <a:pt x="0" y="31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7060914" y="2587319"/>
            <a:ext cx="82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35784" y="5242242"/>
            <a:ext cx="487316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/>
              <a:t>5.</a:t>
            </a:r>
            <a:r>
              <a:rPr lang="zh-CN" altLang="en-US" dirty="0"/>
              <a:t>首页头部菜单项点入文章存档页面，可以直观查看当前站点所有文章目录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5" y="1499278"/>
            <a:ext cx="5005633" cy="35445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118" y="1499064"/>
            <a:ext cx="5175314" cy="3544802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6228337" y="5339238"/>
            <a:ext cx="51780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/>
              <a:t>6.</a:t>
            </a:r>
            <a:r>
              <a:rPr lang="zh-CN" altLang="en-US" dirty="0"/>
              <a:t>推荐博客由后端负责，定期更新一些业界推荐博客，用于</a:t>
            </a:r>
            <a:r>
              <a:rPr lang="en-US" altLang="zh-CN" dirty="0"/>
              <a:t>SEO</a:t>
            </a:r>
            <a:r>
              <a:rPr lang="zh-CN" altLang="en-US" dirty="0"/>
              <a:t>优化</a:t>
            </a:r>
            <a:endParaRPr lang="zh-CN" alt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5030470" y="491490"/>
            <a:ext cx="269430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  <a:ea typeface="微软雅黑" pitchFamily="34" charset="-122"/>
                <a:sym typeface="+mn-ea"/>
              </a:rPr>
              <a:t>UI</a:t>
            </a:r>
            <a:r>
              <a:rPr lang="zh-CN" altLang="en-US" sz="2800" dirty="0">
                <a:latin typeface="+mj-lt"/>
                <a:ea typeface="微软雅黑" pitchFamily="34" charset="-122"/>
                <a:sym typeface="+mn-ea"/>
              </a:rPr>
              <a:t>设计具体展示</a:t>
            </a:r>
            <a:endParaRPr lang="zh-CN" altLang="en-US" sz="2800" dirty="0">
              <a:latin typeface="+mj-lt"/>
              <a:ea typeface="微软雅黑" pitchFamily="34" charset="-122"/>
            </a:endParaRPr>
          </a:p>
        </p:txBody>
      </p:sp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4821980" y="1801677"/>
            <a:ext cx="453800" cy="676940"/>
            <a:chOff x="3843" y="702"/>
            <a:chExt cx="1690" cy="2521"/>
          </a:xfrm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4867" y="1858"/>
              <a:ext cx="202" cy="5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4307" y="1645"/>
              <a:ext cx="202" cy="7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4587" y="1314"/>
              <a:ext cx="202" cy="10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3843" y="702"/>
              <a:ext cx="1690" cy="2521"/>
            </a:xfrm>
            <a:custGeom>
              <a:avLst/>
              <a:gdLst>
                <a:gd name="T0" fmla="*/ 598 w 713"/>
                <a:gd name="T1" fmla="*/ 0 h 1064"/>
                <a:gd name="T2" fmla="*/ 115 w 713"/>
                <a:gd name="T3" fmla="*/ 0 h 1064"/>
                <a:gd name="T4" fmla="*/ 0 w 713"/>
                <a:gd name="T5" fmla="*/ 115 h 1064"/>
                <a:gd name="T6" fmla="*/ 0 w 713"/>
                <a:gd name="T7" fmla="*/ 948 h 1064"/>
                <a:gd name="T8" fmla="*/ 115 w 713"/>
                <a:gd name="T9" fmla="*/ 1064 h 1064"/>
                <a:gd name="T10" fmla="*/ 598 w 713"/>
                <a:gd name="T11" fmla="*/ 1064 h 1064"/>
                <a:gd name="T12" fmla="*/ 713 w 713"/>
                <a:gd name="T13" fmla="*/ 948 h 1064"/>
                <a:gd name="T14" fmla="*/ 713 w 713"/>
                <a:gd name="T15" fmla="*/ 115 h 1064"/>
                <a:gd name="T16" fmla="*/ 598 w 713"/>
                <a:gd name="T17" fmla="*/ 0 h 1064"/>
                <a:gd name="T18" fmla="*/ 357 w 713"/>
                <a:gd name="T19" fmla="*/ 959 h 1064"/>
                <a:gd name="T20" fmla="*/ 292 w 713"/>
                <a:gd name="T21" fmla="*/ 895 h 1064"/>
                <a:gd name="T22" fmla="*/ 357 w 713"/>
                <a:gd name="T23" fmla="*/ 830 h 1064"/>
                <a:gd name="T24" fmla="*/ 421 w 713"/>
                <a:gd name="T25" fmla="*/ 895 h 1064"/>
                <a:gd name="T26" fmla="*/ 357 w 713"/>
                <a:gd name="T27" fmla="*/ 959 h 1064"/>
                <a:gd name="T28" fmla="*/ 614 w 713"/>
                <a:gd name="T29" fmla="*/ 767 h 1064"/>
                <a:gd name="T30" fmla="*/ 99 w 713"/>
                <a:gd name="T31" fmla="*/ 767 h 1064"/>
                <a:gd name="T32" fmla="*/ 99 w 713"/>
                <a:gd name="T33" fmla="*/ 106 h 1064"/>
                <a:gd name="T34" fmla="*/ 614 w 713"/>
                <a:gd name="T35" fmla="*/ 106 h 1064"/>
                <a:gd name="T36" fmla="*/ 614 w 713"/>
                <a:gd name="T37" fmla="*/ 767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3" h="1064">
                  <a:moveTo>
                    <a:pt x="598" y="0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2"/>
                    <a:pt x="0" y="115"/>
                  </a:cubicBezTo>
                  <a:cubicBezTo>
                    <a:pt x="0" y="948"/>
                    <a:pt x="0" y="948"/>
                    <a:pt x="0" y="948"/>
                  </a:cubicBezTo>
                  <a:cubicBezTo>
                    <a:pt x="0" y="1012"/>
                    <a:pt x="51" y="1064"/>
                    <a:pt x="115" y="1064"/>
                  </a:cubicBezTo>
                  <a:cubicBezTo>
                    <a:pt x="598" y="1064"/>
                    <a:pt x="598" y="1064"/>
                    <a:pt x="598" y="1064"/>
                  </a:cubicBezTo>
                  <a:cubicBezTo>
                    <a:pt x="662" y="1064"/>
                    <a:pt x="713" y="1012"/>
                    <a:pt x="713" y="948"/>
                  </a:cubicBezTo>
                  <a:cubicBezTo>
                    <a:pt x="713" y="115"/>
                    <a:pt x="713" y="115"/>
                    <a:pt x="713" y="115"/>
                  </a:cubicBezTo>
                  <a:cubicBezTo>
                    <a:pt x="713" y="52"/>
                    <a:pt x="662" y="0"/>
                    <a:pt x="598" y="0"/>
                  </a:cubicBezTo>
                  <a:close/>
                  <a:moveTo>
                    <a:pt x="357" y="959"/>
                  </a:moveTo>
                  <a:cubicBezTo>
                    <a:pt x="321" y="959"/>
                    <a:pt x="292" y="931"/>
                    <a:pt x="292" y="895"/>
                  </a:cubicBezTo>
                  <a:cubicBezTo>
                    <a:pt x="292" y="859"/>
                    <a:pt x="321" y="830"/>
                    <a:pt x="357" y="830"/>
                  </a:cubicBezTo>
                  <a:cubicBezTo>
                    <a:pt x="392" y="830"/>
                    <a:pt x="421" y="859"/>
                    <a:pt x="421" y="895"/>
                  </a:cubicBezTo>
                  <a:cubicBezTo>
                    <a:pt x="421" y="931"/>
                    <a:pt x="392" y="959"/>
                    <a:pt x="357" y="959"/>
                  </a:cubicBezTo>
                  <a:close/>
                  <a:moveTo>
                    <a:pt x="614" y="767"/>
                  </a:moveTo>
                  <a:cubicBezTo>
                    <a:pt x="99" y="767"/>
                    <a:pt x="99" y="767"/>
                    <a:pt x="99" y="767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614" y="106"/>
                    <a:pt x="614" y="106"/>
                    <a:pt x="614" y="106"/>
                  </a:cubicBezTo>
                  <a:lnTo>
                    <a:pt x="614" y="7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Group 18"/>
          <p:cNvGrpSpPr>
            <a:grpSpLocks noChangeAspect="1"/>
          </p:cNvGrpSpPr>
          <p:nvPr/>
        </p:nvGrpSpPr>
        <p:grpSpPr bwMode="auto">
          <a:xfrm>
            <a:off x="4737372" y="4084764"/>
            <a:ext cx="616875" cy="596938"/>
            <a:chOff x="2431" y="783"/>
            <a:chExt cx="2816" cy="2725"/>
          </a:xfrm>
          <a:solidFill>
            <a:schemeClr val="bg1"/>
          </a:solidFill>
        </p:grpSpPr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2431" y="783"/>
              <a:ext cx="2816" cy="2725"/>
            </a:xfrm>
            <a:custGeom>
              <a:avLst/>
              <a:gdLst>
                <a:gd name="T0" fmla="*/ 561 w 1189"/>
                <a:gd name="T1" fmla="*/ 368 h 1151"/>
                <a:gd name="T2" fmla="*/ 495 w 1189"/>
                <a:gd name="T3" fmla="*/ 330 h 1151"/>
                <a:gd name="T4" fmla="*/ 418 w 1189"/>
                <a:gd name="T5" fmla="*/ 297 h 1151"/>
                <a:gd name="T6" fmla="*/ 410 w 1189"/>
                <a:gd name="T7" fmla="*/ 208 h 1151"/>
                <a:gd name="T8" fmla="*/ 428 w 1189"/>
                <a:gd name="T9" fmla="*/ 177 h 1151"/>
                <a:gd name="T10" fmla="*/ 348 w 1189"/>
                <a:gd name="T11" fmla="*/ 14 h 1151"/>
                <a:gd name="T12" fmla="*/ 273 w 1189"/>
                <a:gd name="T13" fmla="*/ 192 h 1151"/>
                <a:gd name="T14" fmla="*/ 330 w 1189"/>
                <a:gd name="T15" fmla="*/ 288 h 1151"/>
                <a:gd name="T16" fmla="*/ 337 w 1189"/>
                <a:gd name="T17" fmla="*/ 333 h 1151"/>
                <a:gd name="T18" fmla="*/ 314 w 1189"/>
                <a:gd name="T19" fmla="*/ 424 h 1151"/>
                <a:gd name="T20" fmla="*/ 227 w 1189"/>
                <a:gd name="T21" fmla="*/ 275 h 1151"/>
                <a:gd name="T22" fmla="*/ 67 w 1189"/>
                <a:gd name="T23" fmla="*/ 358 h 1151"/>
                <a:gd name="T24" fmla="*/ 30 w 1189"/>
                <a:gd name="T25" fmla="*/ 483 h 1151"/>
                <a:gd name="T26" fmla="*/ 3 w 1189"/>
                <a:gd name="T27" fmla="*/ 625 h 1151"/>
                <a:gd name="T28" fmla="*/ 9 w 1189"/>
                <a:gd name="T29" fmla="*/ 840 h 1151"/>
                <a:gd name="T30" fmla="*/ 39 w 1189"/>
                <a:gd name="T31" fmla="*/ 987 h 1151"/>
                <a:gd name="T32" fmla="*/ 59 w 1189"/>
                <a:gd name="T33" fmla="*/ 1035 h 1151"/>
                <a:gd name="T34" fmla="*/ 98 w 1189"/>
                <a:gd name="T35" fmla="*/ 1040 h 1151"/>
                <a:gd name="T36" fmla="*/ 142 w 1189"/>
                <a:gd name="T37" fmla="*/ 1048 h 1151"/>
                <a:gd name="T38" fmla="*/ 142 w 1189"/>
                <a:gd name="T39" fmla="*/ 1114 h 1151"/>
                <a:gd name="T40" fmla="*/ 324 w 1189"/>
                <a:gd name="T41" fmla="*/ 1151 h 1151"/>
                <a:gd name="T42" fmla="*/ 324 w 1189"/>
                <a:gd name="T43" fmla="*/ 1151 h 1151"/>
                <a:gd name="T44" fmla="*/ 502 w 1189"/>
                <a:gd name="T45" fmla="*/ 1123 h 1151"/>
                <a:gd name="T46" fmla="*/ 512 w 1189"/>
                <a:gd name="T47" fmla="*/ 1042 h 1151"/>
                <a:gd name="T48" fmla="*/ 520 w 1189"/>
                <a:gd name="T49" fmla="*/ 913 h 1151"/>
                <a:gd name="T50" fmla="*/ 543 w 1189"/>
                <a:gd name="T51" fmla="*/ 957 h 1151"/>
                <a:gd name="T52" fmla="*/ 566 w 1189"/>
                <a:gd name="T53" fmla="*/ 1032 h 1151"/>
                <a:gd name="T54" fmla="*/ 596 w 1189"/>
                <a:gd name="T55" fmla="*/ 1050 h 1151"/>
                <a:gd name="T56" fmla="*/ 575 w 1189"/>
                <a:gd name="T57" fmla="*/ 1060 h 1151"/>
                <a:gd name="T58" fmla="*/ 581 w 1189"/>
                <a:gd name="T59" fmla="*/ 1082 h 1151"/>
                <a:gd name="T60" fmla="*/ 617 w 1189"/>
                <a:gd name="T61" fmla="*/ 1103 h 1151"/>
                <a:gd name="T62" fmla="*/ 650 w 1189"/>
                <a:gd name="T63" fmla="*/ 1086 h 1151"/>
                <a:gd name="T64" fmla="*/ 656 w 1189"/>
                <a:gd name="T65" fmla="*/ 1035 h 1151"/>
                <a:gd name="T66" fmla="*/ 648 w 1189"/>
                <a:gd name="T67" fmla="*/ 1009 h 1151"/>
                <a:gd name="T68" fmla="*/ 1189 w 1189"/>
                <a:gd name="T69" fmla="*/ 661 h 1151"/>
                <a:gd name="T70" fmla="*/ 144 w 1189"/>
                <a:gd name="T71" fmla="*/ 713 h 1151"/>
                <a:gd name="T72" fmla="*/ 115 w 1189"/>
                <a:gd name="T73" fmla="*/ 849 h 1151"/>
                <a:gd name="T74" fmla="*/ 107 w 1189"/>
                <a:gd name="T75" fmla="*/ 771 h 1151"/>
                <a:gd name="T76" fmla="*/ 131 w 1189"/>
                <a:gd name="T77" fmla="*/ 673 h 1151"/>
                <a:gd name="T78" fmla="*/ 141 w 1189"/>
                <a:gd name="T79" fmla="*/ 600 h 1151"/>
                <a:gd name="T80" fmla="*/ 144 w 1189"/>
                <a:gd name="T81" fmla="*/ 713 h 1151"/>
                <a:gd name="T82" fmla="*/ 391 w 1189"/>
                <a:gd name="T83" fmla="*/ 403 h 1151"/>
                <a:gd name="T84" fmla="*/ 379 w 1189"/>
                <a:gd name="T85" fmla="*/ 302 h 1151"/>
                <a:gd name="T86" fmla="*/ 405 w 1189"/>
                <a:gd name="T87" fmla="*/ 260 h 1151"/>
                <a:gd name="T88" fmla="*/ 807 w 1189"/>
                <a:gd name="T89" fmla="*/ 962 h 1151"/>
                <a:gd name="T90" fmla="*/ 639 w 1189"/>
                <a:gd name="T91" fmla="*/ 909 h 1151"/>
                <a:gd name="T92" fmla="*/ 619 w 1189"/>
                <a:gd name="T93" fmla="*/ 774 h 1151"/>
                <a:gd name="T94" fmla="*/ 590 w 1189"/>
                <a:gd name="T95" fmla="*/ 625 h 1151"/>
                <a:gd name="T96" fmla="*/ 586 w 1189"/>
                <a:gd name="T97" fmla="*/ 537 h 1151"/>
                <a:gd name="T98" fmla="*/ 578 w 1189"/>
                <a:gd name="T99" fmla="*/ 466 h 1151"/>
                <a:gd name="T100" fmla="*/ 1107 w 1189"/>
                <a:gd name="T101" fmla="*/ 661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9" h="1151">
                  <a:moveTo>
                    <a:pt x="807" y="279"/>
                  </a:moveTo>
                  <a:cubicBezTo>
                    <a:pt x="713" y="279"/>
                    <a:pt x="627" y="313"/>
                    <a:pt x="561" y="368"/>
                  </a:cubicBezTo>
                  <a:cubicBezTo>
                    <a:pt x="558" y="363"/>
                    <a:pt x="554" y="358"/>
                    <a:pt x="549" y="356"/>
                  </a:cubicBezTo>
                  <a:cubicBezTo>
                    <a:pt x="549" y="356"/>
                    <a:pt x="509" y="333"/>
                    <a:pt x="495" y="330"/>
                  </a:cubicBezTo>
                  <a:cubicBezTo>
                    <a:pt x="481" y="326"/>
                    <a:pt x="453" y="314"/>
                    <a:pt x="444" y="309"/>
                  </a:cubicBezTo>
                  <a:cubicBezTo>
                    <a:pt x="435" y="303"/>
                    <a:pt x="418" y="297"/>
                    <a:pt x="418" y="297"/>
                  </a:cubicBezTo>
                  <a:cubicBezTo>
                    <a:pt x="418" y="297"/>
                    <a:pt x="410" y="258"/>
                    <a:pt x="404" y="258"/>
                  </a:cubicBezTo>
                  <a:cubicBezTo>
                    <a:pt x="404" y="258"/>
                    <a:pt x="403" y="214"/>
                    <a:pt x="410" y="208"/>
                  </a:cubicBezTo>
                  <a:cubicBezTo>
                    <a:pt x="410" y="208"/>
                    <a:pt x="416" y="202"/>
                    <a:pt x="416" y="194"/>
                  </a:cubicBezTo>
                  <a:cubicBezTo>
                    <a:pt x="416" y="194"/>
                    <a:pt x="429" y="195"/>
                    <a:pt x="428" y="177"/>
                  </a:cubicBezTo>
                  <a:cubicBezTo>
                    <a:pt x="428" y="177"/>
                    <a:pt x="445" y="129"/>
                    <a:pt x="429" y="130"/>
                  </a:cubicBezTo>
                  <a:cubicBezTo>
                    <a:pt x="429" y="130"/>
                    <a:pt x="467" y="17"/>
                    <a:pt x="348" y="14"/>
                  </a:cubicBezTo>
                  <a:cubicBezTo>
                    <a:pt x="348" y="14"/>
                    <a:pt x="251" y="0"/>
                    <a:pt x="261" y="122"/>
                  </a:cubicBezTo>
                  <a:cubicBezTo>
                    <a:pt x="261" y="122"/>
                    <a:pt x="240" y="128"/>
                    <a:pt x="273" y="192"/>
                  </a:cubicBezTo>
                  <a:cubicBezTo>
                    <a:pt x="273" y="192"/>
                    <a:pt x="281" y="217"/>
                    <a:pt x="272" y="234"/>
                  </a:cubicBezTo>
                  <a:cubicBezTo>
                    <a:pt x="272" y="234"/>
                    <a:pt x="315" y="284"/>
                    <a:pt x="330" y="288"/>
                  </a:cubicBezTo>
                  <a:cubicBezTo>
                    <a:pt x="330" y="288"/>
                    <a:pt x="308" y="294"/>
                    <a:pt x="306" y="299"/>
                  </a:cubicBezTo>
                  <a:cubicBezTo>
                    <a:pt x="306" y="299"/>
                    <a:pt x="333" y="331"/>
                    <a:pt x="337" y="333"/>
                  </a:cubicBezTo>
                  <a:cubicBezTo>
                    <a:pt x="337" y="333"/>
                    <a:pt x="338" y="351"/>
                    <a:pt x="330" y="361"/>
                  </a:cubicBezTo>
                  <a:cubicBezTo>
                    <a:pt x="330" y="361"/>
                    <a:pt x="313" y="411"/>
                    <a:pt x="314" y="424"/>
                  </a:cubicBezTo>
                  <a:cubicBezTo>
                    <a:pt x="314" y="424"/>
                    <a:pt x="247" y="276"/>
                    <a:pt x="272" y="234"/>
                  </a:cubicBezTo>
                  <a:cubicBezTo>
                    <a:pt x="272" y="234"/>
                    <a:pt x="253" y="261"/>
                    <a:pt x="227" y="275"/>
                  </a:cubicBezTo>
                  <a:cubicBezTo>
                    <a:pt x="227" y="275"/>
                    <a:pt x="105" y="305"/>
                    <a:pt x="93" y="318"/>
                  </a:cubicBezTo>
                  <a:cubicBezTo>
                    <a:pt x="93" y="318"/>
                    <a:pt x="67" y="325"/>
                    <a:pt x="67" y="358"/>
                  </a:cubicBezTo>
                  <a:cubicBezTo>
                    <a:pt x="67" y="358"/>
                    <a:pt x="58" y="434"/>
                    <a:pt x="50" y="447"/>
                  </a:cubicBezTo>
                  <a:cubicBezTo>
                    <a:pt x="42" y="460"/>
                    <a:pt x="31" y="464"/>
                    <a:pt x="30" y="483"/>
                  </a:cubicBezTo>
                  <a:cubicBezTo>
                    <a:pt x="29" y="502"/>
                    <a:pt x="29" y="525"/>
                    <a:pt x="16" y="553"/>
                  </a:cubicBezTo>
                  <a:cubicBezTo>
                    <a:pt x="3" y="580"/>
                    <a:pt x="4" y="588"/>
                    <a:pt x="3" y="625"/>
                  </a:cubicBezTo>
                  <a:cubicBezTo>
                    <a:pt x="1" y="661"/>
                    <a:pt x="0" y="750"/>
                    <a:pt x="1" y="780"/>
                  </a:cubicBezTo>
                  <a:cubicBezTo>
                    <a:pt x="3" y="810"/>
                    <a:pt x="13" y="816"/>
                    <a:pt x="9" y="840"/>
                  </a:cubicBezTo>
                  <a:cubicBezTo>
                    <a:pt x="6" y="864"/>
                    <a:pt x="26" y="970"/>
                    <a:pt x="25" y="980"/>
                  </a:cubicBezTo>
                  <a:cubicBezTo>
                    <a:pt x="25" y="980"/>
                    <a:pt x="33" y="987"/>
                    <a:pt x="39" y="987"/>
                  </a:cubicBezTo>
                  <a:cubicBezTo>
                    <a:pt x="40" y="987"/>
                    <a:pt x="41" y="987"/>
                    <a:pt x="42" y="987"/>
                  </a:cubicBezTo>
                  <a:cubicBezTo>
                    <a:pt x="49" y="983"/>
                    <a:pt x="41" y="1005"/>
                    <a:pt x="59" y="1035"/>
                  </a:cubicBezTo>
                  <a:cubicBezTo>
                    <a:pt x="59" y="1035"/>
                    <a:pt x="61" y="1049"/>
                    <a:pt x="89" y="1045"/>
                  </a:cubicBezTo>
                  <a:cubicBezTo>
                    <a:pt x="89" y="1045"/>
                    <a:pt x="100" y="1046"/>
                    <a:pt x="98" y="1040"/>
                  </a:cubicBezTo>
                  <a:cubicBezTo>
                    <a:pt x="98" y="1040"/>
                    <a:pt x="122" y="1043"/>
                    <a:pt x="117" y="1036"/>
                  </a:cubicBezTo>
                  <a:cubicBezTo>
                    <a:pt x="117" y="1036"/>
                    <a:pt x="132" y="1045"/>
                    <a:pt x="142" y="1048"/>
                  </a:cubicBezTo>
                  <a:cubicBezTo>
                    <a:pt x="141" y="1058"/>
                    <a:pt x="138" y="1068"/>
                    <a:pt x="134" y="1076"/>
                  </a:cubicBezTo>
                  <a:cubicBezTo>
                    <a:pt x="134" y="1076"/>
                    <a:pt x="133" y="1092"/>
                    <a:pt x="142" y="1114"/>
                  </a:cubicBezTo>
                  <a:cubicBezTo>
                    <a:pt x="142" y="1114"/>
                    <a:pt x="141" y="1131"/>
                    <a:pt x="142" y="1151"/>
                  </a:cubicBezTo>
                  <a:cubicBezTo>
                    <a:pt x="324" y="1151"/>
                    <a:pt x="324" y="1151"/>
                    <a:pt x="324" y="1151"/>
                  </a:cubicBezTo>
                  <a:cubicBezTo>
                    <a:pt x="324" y="1151"/>
                    <a:pt x="324" y="1150"/>
                    <a:pt x="324" y="1150"/>
                  </a:cubicBezTo>
                  <a:cubicBezTo>
                    <a:pt x="324" y="1150"/>
                    <a:pt x="324" y="1150"/>
                    <a:pt x="324" y="1151"/>
                  </a:cubicBezTo>
                  <a:cubicBezTo>
                    <a:pt x="499" y="1151"/>
                    <a:pt x="499" y="1151"/>
                    <a:pt x="499" y="1151"/>
                  </a:cubicBezTo>
                  <a:cubicBezTo>
                    <a:pt x="501" y="1139"/>
                    <a:pt x="503" y="1126"/>
                    <a:pt x="502" y="1123"/>
                  </a:cubicBezTo>
                  <a:cubicBezTo>
                    <a:pt x="499" y="1115"/>
                    <a:pt x="496" y="1100"/>
                    <a:pt x="503" y="1087"/>
                  </a:cubicBezTo>
                  <a:cubicBezTo>
                    <a:pt x="509" y="1074"/>
                    <a:pt x="515" y="1045"/>
                    <a:pt x="512" y="1042"/>
                  </a:cubicBezTo>
                  <a:cubicBezTo>
                    <a:pt x="520" y="1040"/>
                    <a:pt x="520" y="1040"/>
                    <a:pt x="520" y="1040"/>
                  </a:cubicBezTo>
                  <a:cubicBezTo>
                    <a:pt x="520" y="1040"/>
                    <a:pt x="524" y="949"/>
                    <a:pt x="520" y="913"/>
                  </a:cubicBezTo>
                  <a:cubicBezTo>
                    <a:pt x="525" y="919"/>
                    <a:pt x="530" y="925"/>
                    <a:pt x="535" y="930"/>
                  </a:cubicBezTo>
                  <a:cubicBezTo>
                    <a:pt x="539" y="942"/>
                    <a:pt x="541" y="952"/>
                    <a:pt x="543" y="957"/>
                  </a:cubicBezTo>
                  <a:cubicBezTo>
                    <a:pt x="547" y="976"/>
                    <a:pt x="561" y="998"/>
                    <a:pt x="561" y="1012"/>
                  </a:cubicBezTo>
                  <a:cubicBezTo>
                    <a:pt x="561" y="1026"/>
                    <a:pt x="566" y="1032"/>
                    <a:pt x="566" y="1032"/>
                  </a:cubicBezTo>
                  <a:cubicBezTo>
                    <a:pt x="566" y="1032"/>
                    <a:pt x="591" y="1040"/>
                    <a:pt x="592" y="1031"/>
                  </a:cubicBezTo>
                  <a:cubicBezTo>
                    <a:pt x="592" y="1031"/>
                    <a:pt x="598" y="1043"/>
                    <a:pt x="596" y="1050"/>
                  </a:cubicBezTo>
                  <a:cubicBezTo>
                    <a:pt x="596" y="1050"/>
                    <a:pt x="594" y="1060"/>
                    <a:pt x="594" y="1065"/>
                  </a:cubicBezTo>
                  <a:cubicBezTo>
                    <a:pt x="594" y="1065"/>
                    <a:pt x="583" y="1050"/>
                    <a:pt x="575" y="1060"/>
                  </a:cubicBezTo>
                  <a:cubicBezTo>
                    <a:pt x="579" y="1072"/>
                    <a:pt x="579" y="1072"/>
                    <a:pt x="579" y="1072"/>
                  </a:cubicBezTo>
                  <a:cubicBezTo>
                    <a:pt x="579" y="1072"/>
                    <a:pt x="579" y="1078"/>
                    <a:pt x="581" y="1082"/>
                  </a:cubicBezTo>
                  <a:cubicBezTo>
                    <a:pt x="581" y="1082"/>
                    <a:pt x="573" y="1088"/>
                    <a:pt x="586" y="1092"/>
                  </a:cubicBezTo>
                  <a:cubicBezTo>
                    <a:pt x="586" y="1092"/>
                    <a:pt x="607" y="1104"/>
                    <a:pt x="617" y="1103"/>
                  </a:cubicBezTo>
                  <a:cubicBezTo>
                    <a:pt x="617" y="1103"/>
                    <a:pt x="640" y="1110"/>
                    <a:pt x="640" y="1098"/>
                  </a:cubicBezTo>
                  <a:cubicBezTo>
                    <a:pt x="640" y="1098"/>
                    <a:pt x="649" y="1098"/>
                    <a:pt x="650" y="1086"/>
                  </a:cubicBezTo>
                  <a:cubicBezTo>
                    <a:pt x="650" y="1086"/>
                    <a:pt x="655" y="1062"/>
                    <a:pt x="657" y="1053"/>
                  </a:cubicBezTo>
                  <a:cubicBezTo>
                    <a:pt x="660" y="1044"/>
                    <a:pt x="658" y="1041"/>
                    <a:pt x="656" y="1035"/>
                  </a:cubicBezTo>
                  <a:cubicBezTo>
                    <a:pt x="654" y="1030"/>
                    <a:pt x="656" y="1023"/>
                    <a:pt x="654" y="1020"/>
                  </a:cubicBezTo>
                  <a:cubicBezTo>
                    <a:pt x="653" y="1018"/>
                    <a:pt x="650" y="1012"/>
                    <a:pt x="648" y="1009"/>
                  </a:cubicBezTo>
                  <a:cubicBezTo>
                    <a:pt x="697" y="1031"/>
                    <a:pt x="750" y="1043"/>
                    <a:pt x="807" y="1043"/>
                  </a:cubicBezTo>
                  <a:cubicBezTo>
                    <a:pt x="1018" y="1043"/>
                    <a:pt x="1189" y="872"/>
                    <a:pt x="1189" y="661"/>
                  </a:cubicBezTo>
                  <a:cubicBezTo>
                    <a:pt x="1189" y="450"/>
                    <a:pt x="1018" y="279"/>
                    <a:pt x="807" y="279"/>
                  </a:cubicBezTo>
                  <a:close/>
                  <a:moveTo>
                    <a:pt x="144" y="713"/>
                  </a:moveTo>
                  <a:cubicBezTo>
                    <a:pt x="141" y="731"/>
                    <a:pt x="126" y="830"/>
                    <a:pt x="119" y="885"/>
                  </a:cubicBezTo>
                  <a:cubicBezTo>
                    <a:pt x="118" y="878"/>
                    <a:pt x="116" y="864"/>
                    <a:pt x="115" y="849"/>
                  </a:cubicBezTo>
                  <a:cubicBezTo>
                    <a:pt x="114" y="827"/>
                    <a:pt x="112" y="820"/>
                    <a:pt x="109" y="806"/>
                  </a:cubicBezTo>
                  <a:cubicBezTo>
                    <a:pt x="105" y="791"/>
                    <a:pt x="105" y="778"/>
                    <a:pt x="107" y="771"/>
                  </a:cubicBezTo>
                  <a:cubicBezTo>
                    <a:pt x="110" y="765"/>
                    <a:pt x="119" y="722"/>
                    <a:pt x="115" y="711"/>
                  </a:cubicBezTo>
                  <a:cubicBezTo>
                    <a:pt x="112" y="700"/>
                    <a:pt x="125" y="690"/>
                    <a:pt x="131" y="673"/>
                  </a:cubicBezTo>
                  <a:cubicBezTo>
                    <a:pt x="136" y="657"/>
                    <a:pt x="133" y="646"/>
                    <a:pt x="135" y="630"/>
                  </a:cubicBezTo>
                  <a:cubicBezTo>
                    <a:pt x="137" y="615"/>
                    <a:pt x="136" y="589"/>
                    <a:pt x="141" y="600"/>
                  </a:cubicBezTo>
                  <a:cubicBezTo>
                    <a:pt x="141" y="600"/>
                    <a:pt x="144" y="659"/>
                    <a:pt x="146" y="676"/>
                  </a:cubicBezTo>
                  <a:cubicBezTo>
                    <a:pt x="148" y="694"/>
                    <a:pt x="147" y="691"/>
                    <a:pt x="144" y="713"/>
                  </a:cubicBezTo>
                  <a:close/>
                  <a:moveTo>
                    <a:pt x="406" y="324"/>
                  </a:moveTo>
                  <a:cubicBezTo>
                    <a:pt x="399" y="343"/>
                    <a:pt x="396" y="394"/>
                    <a:pt x="391" y="403"/>
                  </a:cubicBezTo>
                  <a:cubicBezTo>
                    <a:pt x="391" y="403"/>
                    <a:pt x="378" y="339"/>
                    <a:pt x="368" y="325"/>
                  </a:cubicBezTo>
                  <a:cubicBezTo>
                    <a:pt x="368" y="325"/>
                    <a:pt x="370" y="301"/>
                    <a:pt x="379" y="302"/>
                  </a:cubicBezTo>
                  <a:cubicBezTo>
                    <a:pt x="379" y="302"/>
                    <a:pt x="371" y="290"/>
                    <a:pt x="363" y="292"/>
                  </a:cubicBezTo>
                  <a:cubicBezTo>
                    <a:pt x="363" y="292"/>
                    <a:pt x="408" y="265"/>
                    <a:pt x="405" y="260"/>
                  </a:cubicBezTo>
                  <a:cubicBezTo>
                    <a:pt x="405" y="260"/>
                    <a:pt x="419" y="288"/>
                    <a:pt x="406" y="324"/>
                  </a:cubicBezTo>
                  <a:close/>
                  <a:moveTo>
                    <a:pt x="807" y="962"/>
                  </a:moveTo>
                  <a:cubicBezTo>
                    <a:pt x="745" y="962"/>
                    <a:pt x="687" y="943"/>
                    <a:pt x="639" y="910"/>
                  </a:cubicBezTo>
                  <a:cubicBezTo>
                    <a:pt x="639" y="910"/>
                    <a:pt x="639" y="910"/>
                    <a:pt x="639" y="909"/>
                  </a:cubicBezTo>
                  <a:cubicBezTo>
                    <a:pt x="630" y="883"/>
                    <a:pt x="629" y="858"/>
                    <a:pt x="628" y="846"/>
                  </a:cubicBezTo>
                  <a:cubicBezTo>
                    <a:pt x="626" y="835"/>
                    <a:pt x="622" y="799"/>
                    <a:pt x="619" y="774"/>
                  </a:cubicBezTo>
                  <a:cubicBezTo>
                    <a:pt x="615" y="748"/>
                    <a:pt x="611" y="727"/>
                    <a:pt x="609" y="704"/>
                  </a:cubicBezTo>
                  <a:cubicBezTo>
                    <a:pt x="607" y="681"/>
                    <a:pt x="593" y="640"/>
                    <a:pt x="590" y="625"/>
                  </a:cubicBezTo>
                  <a:cubicBezTo>
                    <a:pt x="587" y="609"/>
                    <a:pt x="581" y="599"/>
                    <a:pt x="581" y="584"/>
                  </a:cubicBezTo>
                  <a:cubicBezTo>
                    <a:pt x="581" y="568"/>
                    <a:pt x="587" y="556"/>
                    <a:pt x="586" y="537"/>
                  </a:cubicBezTo>
                  <a:cubicBezTo>
                    <a:pt x="584" y="519"/>
                    <a:pt x="582" y="505"/>
                    <a:pt x="580" y="484"/>
                  </a:cubicBezTo>
                  <a:cubicBezTo>
                    <a:pt x="579" y="478"/>
                    <a:pt x="579" y="472"/>
                    <a:pt x="578" y="466"/>
                  </a:cubicBezTo>
                  <a:cubicBezTo>
                    <a:pt x="633" y="401"/>
                    <a:pt x="715" y="360"/>
                    <a:pt x="807" y="360"/>
                  </a:cubicBezTo>
                  <a:cubicBezTo>
                    <a:pt x="973" y="360"/>
                    <a:pt x="1107" y="495"/>
                    <a:pt x="1107" y="661"/>
                  </a:cubicBezTo>
                  <a:cubicBezTo>
                    <a:pt x="1107" y="827"/>
                    <a:pt x="973" y="962"/>
                    <a:pt x="807" y="9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0"/>
            <p:cNvSpPr/>
            <p:nvPr/>
          </p:nvSpPr>
          <p:spPr bwMode="auto">
            <a:xfrm>
              <a:off x="4254" y="2273"/>
              <a:ext cx="162" cy="161"/>
            </a:xfrm>
            <a:custGeom>
              <a:avLst/>
              <a:gdLst>
                <a:gd name="T0" fmla="*/ 35 w 68"/>
                <a:gd name="T1" fmla="*/ 0 h 68"/>
                <a:gd name="T2" fmla="*/ 1 w 68"/>
                <a:gd name="T3" fmla="*/ 33 h 68"/>
                <a:gd name="T4" fmla="*/ 34 w 68"/>
                <a:gd name="T5" fmla="*/ 67 h 68"/>
                <a:gd name="T6" fmla="*/ 68 w 68"/>
                <a:gd name="T7" fmla="*/ 34 h 68"/>
                <a:gd name="T8" fmla="*/ 35 w 68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35" y="0"/>
                  </a:moveTo>
                  <a:cubicBezTo>
                    <a:pt x="16" y="0"/>
                    <a:pt x="1" y="15"/>
                    <a:pt x="1" y="33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52" y="68"/>
                    <a:pt x="68" y="53"/>
                    <a:pt x="68" y="34"/>
                  </a:cubicBezTo>
                  <a:cubicBezTo>
                    <a:pt x="68" y="16"/>
                    <a:pt x="53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1"/>
            <p:cNvSpPr/>
            <p:nvPr/>
          </p:nvSpPr>
          <p:spPr bwMode="auto">
            <a:xfrm>
              <a:off x="4439" y="2325"/>
              <a:ext cx="396" cy="64"/>
            </a:xfrm>
            <a:custGeom>
              <a:avLst/>
              <a:gdLst>
                <a:gd name="T0" fmla="*/ 156 w 167"/>
                <a:gd name="T1" fmla="*/ 2 h 27"/>
                <a:gd name="T2" fmla="*/ 11 w 167"/>
                <a:gd name="T3" fmla="*/ 0 h 27"/>
                <a:gd name="T4" fmla="*/ 0 w 167"/>
                <a:gd name="T5" fmla="*/ 12 h 27"/>
                <a:gd name="T6" fmla="*/ 10 w 167"/>
                <a:gd name="T7" fmla="*/ 25 h 27"/>
                <a:gd name="T8" fmla="*/ 156 w 167"/>
                <a:gd name="T9" fmla="*/ 27 h 27"/>
                <a:gd name="T10" fmla="*/ 167 w 167"/>
                <a:gd name="T11" fmla="*/ 15 h 27"/>
                <a:gd name="T12" fmla="*/ 156 w 167"/>
                <a:gd name="T1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">
                  <a:moveTo>
                    <a:pt x="156" y="2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4" y="25"/>
                    <a:pt x="10" y="25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62" y="27"/>
                    <a:pt x="167" y="22"/>
                    <a:pt x="167" y="15"/>
                  </a:cubicBezTo>
                  <a:cubicBezTo>
                    <a:pt x="167" y="8"/>
                    <a:pt x="162" y="2"/>
                    <a:pt x="15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2"/>
            <p:cNvSpPr/>
            <p:nvPr/>
          </p:nvSpPr>
          <p:spPr bwMode="auto">
            <a:xfrm>
              <a:off x="4309" y="1733"/>
              <a:ext cx="66" cy="521"/>
            </a:xfrm>
            <a:custGeom>
              <a:avLst/>
              <a:gdLst>
                <a:gd name="T0" fmla="*/ 12 w 28"/>
                <a:gd name="T1" fmla="*/ 220 h 220"/>
                <a:gd name="T2" fmla="*/ 25 w 28"/>
                <a:gd name="T3" fmla="*/ 206 h 220"/>
                <a:gd name="T4" fmla="*/ 28 w 28"/>
                <a:gd name="T5" fmla="*/ 14 h 220"/>
                <a:gd name="T6" fmla="*/ 16 w 28"/>
                <a:gd name="T7" fmla="*/ 0 h 220"/>
                <a:gd name="T8" fmla="*/ 3 w 28"/>
                <a:gd name="T9" fmla="*/ 14 h 220"/>
                <a:gd name="T10" fmla="*/ 0 w 28"/>
                <a:gd name="T11" fmla="*/ 206 h 220"/>
                <a:gd name="T12" fmla="*/ 12 w 28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0">
                  <a:moveTo>
                    <a:pt x="12" y="220"/>
                  </a:moveTo>
                  <a:cubicBezTo>
                    <a:pt x="19" y="220"/>
                    <a:pt x="25" y="214"/>
                    <a:pt x="25" y="20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6"/>
                    <a:pt x="23" y="0"/>
                    <a:pt x="16" y="0"/>
                  </a:cubicBezTo>
                  <a:cubicBezTo>
                    <a:pt x="9" y="0"/>
                    <a:pt x="3" y="6"/>
                    <a:pt x="3" y="14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3"/>
                    <a:pt x="5" y="220"/>
                    <a:pt x="12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7" name="文本框 106"/>
          <p:cNvSpPr txBox="1"/>
          <p:nvPr/>
        </p:nvSpPr>
        <p:spPr>
          <a:xfrm>
            <a:off x="4714970" y="4869173"/>
            <a:ext cx="82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grpSp>
        <p:nvGrpSpPr>
          <p:cNvPr id="47" name="Group 25"/>
          <p:cNvGrpSpPr>
            <a:grpSpLocks noChangeAspect="1"/>
          </p:cNvGrpSpPr>
          <p:nvPr/>
        </p:nvGrpSpPr>
        <p:grpSpPr bwMode="auto">
          <a:xfrm>
            <a:off x="6869002" y="4039931"/>
            <a:ext cx="485608" cy="671374"/>
            <a:chOff x="2798" y="716"/>
            <a:chExt cx="2086" cy="2884"/>
          </a:xfrm>
          <a:solidFill>
            <a:schemeClr val="bg1"/>
          </a:solidFill>
        </p:grpSpPr>
        <p:sp>
          <p:nvSpPr>
            <p:cNvPr id="49" name="Freeform 26"/>
            <p:cNvSpPr/>
            <p:nvPr/>
          </p:nvSpPr>
          <p:spPr bwMode="auto">
            <a:xfrm>
              <a:off x="2798" y="716"/>
              <a:ext cx="2086" cy="1451"/>
            </a:xfrm>
            <a:custGeom>
              <a:avLst/>
              <a:gdLst>
                <a:gd name="T0" fmla="*/ 1807 w 2086"/>
                <a:gd name="T1" fmla="*/ 599 h 1451"/>
                <a:gd name="T2" fmla="*/ 1954 w 2086"/>
                <a:gd name="T3" fmla="*/ 317 h 1451"/>
                <a:gd name="T4" fmla="*/ 2086 w 2086"/>
                <a:gd name="T5" fmla="*/ 26 h 1451"/>
                <a:gd name="T6" fmla="*/ 1752 w 2086"/>
                <a:gd name="T7" fmla="*/ 11 h 1451"/>
                <a:gd name="T8" fmla="*/ 1418 w 2086"/>
                <a:gd name="T9" fmla="*/ 0 h 1451"/>
                <a:gd name="T10" fmla="*/ 1548 w 2086"/>
                <a:gd name="T11" fmla="*/ 168 h 1451"/>
                <a:gd name="T12" fmla="*/ 14 w 2086"/>
                <a:gd name="T13" fmla="*/ 1075 h 1451"/>
                <a:gd name="T14" fmla="*/ 0 w 2086"/>
                <a:gd name="T15" fmla="*/ 1451 h 1451"/>
                <a:gd name="T16" fmla="*/ 1664 w 2086"/>
                <a:gd name="T17" fmla="*/ 414 h 1451"/>
                <a:gd name="T18" fmla="*/ 1807 w 2086"/>
                <a:gd name="T19" fmla="*/ 599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6" h="1451">
                  <a:moveTo>
                    <a:pt x="1807" y="599"/>
                  </a:moveTo>
                  <a:lnTo>
                    <a:pt x="1954" y="317"/>
                  </a:lnTo>
                  <a:lnTo>
                    <a:pt x="2086" y="26"/>
                  </a:lnTo>
                  <a:lnTo>
                    <a:pt x="1752" y="11"/>
                  </a:lnTo>
                  <a:lnTo>
                    <a:pt x="1418" y="0"/>
                  </a:lnTo>
                  <a:lnTo>
                    <a:pt x="1548" y="168"/>
                  </a:lnTo>
                  <a:lnTo>
                    <a:pt x="14" y="1075"/>
                  </a:lnTo>
                  <a:lnTo>
                    <a:pt x="0" y="1451"/>
                  </a:lnTo>
                  <a:lnTo>
                    <a:pt x="1664" y="414"/>
                  </a:lnTo>
                  <a:lnTo>
                    <a:pt x="1807" y="5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7"/>
            <p:cNvSpPr/>
            <p:nvPr/>
          </p:nvSpPr>
          <p:spPr bwMode="auto">
            <a:xfrm>
              <a:off x="4306" y="1580"/>
              <a:ext cx="555" cy="1975"/>
            </a:xfrm>
            <a:custGeom>
              <a:avLst/>
              <a:gdLst>
                <a:gd name="T0" fmla="*/ 234 w 234"/>
                <a:gd name="T1" fmla="*/ 757 h 834"/>
                <a:gd name="T2" fmla="*/ 157 w 234"/>
                <a:gd name="T3" fmla="*/ 834 h 834"/>
                <a:gd name="T4" fmla="*/ 76 w 234"/>
                <a:gd name="T5" fmla="*/ 834 h 834"/>
                <a:gd name="T6" fmla="*/ 0 w 234"/>
                <a:gd name="T7" fmla="*/ 757 h 834"/>
                <a:gd name="T8" fmla="*/ 0 w 234"/>
                <a:gd name="T9" fmla="*/ 77 h 834"/>
                <a:gd name="T10" fmla="*/ 76 w 234"/>
                <a:gd name="T11" fmla="*/ 0 h 834"/>
                <a:gd name="T12" fmla="*/ 157 w 234"/>
                <a:gd name="T13" fmla="*/ 0 h 834"/>
                <a:gd name="T14" fmla="*/ 234 w 234"/>
                <a:gd name="T15" fmla="*/ 77 h 834"/>
                <a:gd name="T16" fmla="*/ 234 w 234"/>
                <a:gd name="T17" fmla="*/ 757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834">
                  <a:moveTo>
                    <a:pt x="234" y="757"/>
                  </a:moveTo>
                  <a:cubicBezTo>
                    <a:pt x="234" y="800"/>
                    <a:pt x="200" y="834"/>
                    <a:pt x="157" y="834"/>
                  </a:cubicBezTo>
                  <a:cubicBezTo>
                    <a:pt x="76" y="834"/>
                    <a:pt x="76" y="834"/>
                    <a:pt x="76" y="834"/>
                  </a:cubicBezTo>
                  <a:cubicBezTo>
                    <a:pt x="34" y="834"/>
                    <a:pt x="0" y="800"/>
                    <a:pt x="0" y="75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200" y="0"/>
                    <a:pt x="234" y="34"/>
                    <a:pt x="234" y="77"/>
                  </a:cubicBezTo>
                  <a:lnTo>
                    <a:pt x="234" y="7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8"/>
            <p:cNvSpPr/>
            <p:nvPr/>
          </p:nvSpPr>
          <p:spPr bwMode="auto">
            <a:xfrm>
              <a:off x="3564" y="1992"/>
              <a:ext cx="557" cy="1563"/>
            </a:xfrm>
            <a:custGeom>
              <a:avLst/>
              <a:gdLst>
                <a:gd name="T0" fmla="*/ 235 w 235"/>
                <a:gd name="T1" fmla="*/ 583 h 660"/>
                <a:gd name="T2" fmla="*/ 158 w 235"/>
                <a:gd name="T3" fmla="*/ 660 h 660"/>
                <a:gd name="T4" fmla="*/ 77 w 235"/>
                <a:gd name="T5" fmla="*/ 660 h 660"/>
                <a:gd name="T6" fmla="*/ 0 w 235"/>
                <a:gd name="T7" fmla="*/ 583 h 660"/>
                <a:gd name="T8" fmla="*/ 0 w 235"/>
                <a:gd name="T9" fmla="*/ 77 h 660"/>
                <a:gd name="T10" fmla="*/ 77 w 235"/>
                <a:gd name="T11" fmla="*/ 0 h 660"/>
                <a:gd name="T12" fmla="*/ 158 w 235"/>
                <a:gd name="T13" fmla="*/ 0 h 660"/>
                <a:gd name="T14" fmla="*/ 235 w 235"/>
                <a:gd name="T15" fmla="*/ 77 h 660"/>
                <a:gd name="T16" fmla="*/ 235 w 235"/>
                <a:gd name="T17" fmla="*/ 583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660">
                  <a:moveTo>
                    <a:pt x="235" y="583"/>
                  </a:moveTo>
                  <a:cubicBezTo>
                    <a:pt x="235" y="626"/>
                    <a:pt x="200" y="660"/>
                    <a:pt x="158" y="660"/>
                  </a:cubicBezTo>
                  <a:cubicBezTo>
                    <a:pt x="77" y="660"/>
                    <a:pt x="77" y="660"/>
                    <a:pt x="77" y="660"/>
                  </a:cubicBezTo>
                  <a:cubicBezTo>
                    <a:pt x="35" y="660"/>
                    <a:pt x="0" y="626"/>
                    <a:pt x="0" y="58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00" y="0"/>
                    <a:pt x="235" y="34"/>
                    <a:pt x="235" y="77"/>
                  </a:cubicBezTo>
                  <a:lnTo>
                    <a:pt x="235" y="5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9"/>
            <p:cNvSpPr/>
            <p:nvPr/>
          </p:nvSpPr>
          <p:spPr bwMode="auto">
            <a:xfrm>
              <a:off x="2819" y="2385"/>
              <a:ext cx="595" cy="1215"/>
            </a:xfrm>
            <a:custGeom>
              <a:avLst/>
              <a:gdLst>
                <a:gd name="T0" fmla="*/ 163 w 251"/>
                <a:gd name="T1" fmla="*/ 513 h 513"/>
                <a:gd name="T2" fmla="*/ 89 w 251"/>
                <a:gd name="T3" fmla="*/ 513 h 513"/>
                <a:gd name="T4" fmla="*/ 0 w 251"/>
                <a:gd name="T5" fmla="*/ 417 h 513"/>
                <a:gd name="T6" fmla="*/ 0 w 251"/>
                <a:gd name="T7" fmla="*/ 96 h 513"/>
                <a:gd name="T8" fmla="*/ 89 w 251"/>
                <a:gd name="T9" fmla="*/ 0 h 513"/>
                <a:gd name="T10" fmla="*/ 163 w 251"/>
                <a:gd name="T11" fmla="*/ 0 h 513"/>
                <a:gd name="T12" fmla="*/ 251 w 251"/>
                <a:gd name="T13" fmla="*/ 96 h 513"/>
                <a:gd name="T14" fmla="*/ 251 w 251"/>
                <a:gd name="T15" fmla="*/ 417 h 513"/>
                <a:gd name="T16" fmla="*/ 163 w 251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513">
                  <a:moveTo>
                    <a:pt x="163" y="513"/>
                  </a:moveTo>
                  <a:cubicBezTo>
                    <a:pt x="89" y="513"/>
                    <a:pt x="89" y="513"/>
                    <a:pt x="89" y="513"/>
                  </a:cubicBezTo>
                  <a:cubicBezTo>
                    <a:pt x="40" y="513"/>
                    <a:pt x="0" y="470"/>
                    <a:pt x="0" y="417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0" y="0"/>
                    <a:pt x="8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212" y="0"/>
                    <a:pt x="251" y="43"/>
                    <a:pt x="251" y="96"/>
                  </a:cubicBezTo>
                  <a:cubicBezTo>
                    <a:pt x="251" y="417"/>
                    <a:pt x="251" y="417"/>
                    <a:pt x="251" y="417"/>
                  </a:cubicBezTo>
                  <a:cubicBezTo>
                    <a:pt x="251" y="470"/>
                    <a:pt x="212" y="513"/>
                    <a:pt x="163" y="5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6704539" y="6283955"/>
            <a:ext cx="82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grpSp>
        <p:nvGrpSpPr>
          <p:cNvPr id="33" name="Group 11"/>
          <p:cNvGrpSpPr>
            <a:grpSpLocks noChangeAspect="1"/>
          </p:cNvGrpSpPr>
          <p:nvPr/>
        </p:nvGrpSpPr>
        <p:grpSpPr bwMode="auto">
          <a:xfrm>
            <a:off x="6794948" y="1876413"/>
            <a:ext cx="678314" cy="671814"/>
            <a:chOff x="2795" y="1127"/>
            <a:chExt cx="2088" cy="206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2795" y="1127"/>
              <a:ext cx="2088" cy="2068"/>
            </a:xfrm>
            <a:custGeom>
              <a:avLst/>
              <a:gdLst>
                <a:gd name="T0" fmla="*/ 441 w 881"/>
                <a:gd name="T1" fmla="*/ 0 h 872"/>
                <a:gd name="T2" fmla="*/ 0 w 881"/>
                <a:gd name="T3" fmla="*/ 436 h 872"/>
                <a:gd name="T4" fmla="*/ 441 w 881"/>
                <a:gd name="T5" fmla="*/ 872 h 872"/>
                <a:gd name="T6" fmla="*/ 881 w 881"/>
                <a:gd name="T7" fmla="*/ 436 h 872"/>
                <a:gd name="T8" fmla="*/ 441 w 881"/>
                <a:gd name="T9" fmla="*/ 0 h 872"/>
                <a:gd name="T10" fmla="*/ 441 w 881"/>
                <a:gd name="T11" fmla="*/ 818 h 872"/>
                <a:gd name="T12" fmla="*/ 55 w 881"/>
                <a:gd name="T13" fmla="*/ 436 h 872"/>
                <a:gd name="T14" fmla="*/ 441 w 881"/>
                <a:gd name="T15" fmla="*/ 54 h 872"/>
                <a:gd name="T16" fmla="*/ 826 w 881"/>
                <a:gd name="T17" fmla="*/ 436 h 872"/>
                <a:gd name="T18" fmla="*/ 441 w 881"/>
                <a:gd name="T19" fmla="*/ 81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72">
                  <a:moveTo>
                    <a:pt x="441" y="0"/>
                  </a:moveTo>
                  <a:cubicBezTo>
                    <a:pt x="198" y="0"/>
                    <a:pt x="0" y="195"/>
                    <a:pt x="0" y="436"/>
                  </a:cubicBezTo>
                  <a:cubicBezTo>
                    <a:pt x="0" y="677"/>
                    <a:pt x="198" y="872"/>
                    <a:pt x="441" y="872"/>
                  </a:cubicBezTo>
                  <a:cubicBezTo>
                    <a:pt x="684" y="872"/>
                    <a:pt x="881" y="677"/>
                    <a:pt x="881" y="436"/>
                  </a:cubicBezTo>
                  <a:cubicBezTo>
                    <a:pt x="881" y="195"/>
                    <a:pt x="684" y="0"/>
                    <a:pt x="441" y="0"/>
                  </a:cubicBezTo>
                  <a:close/>
                  <a:moveTo>
                    <a:pt x="441" y="818"/>
                  </a:moveTo>
                  <a:cubicBezTo>
                    <a:pt x="228" y="818"/>
                    <a:pt x="55" y="647"/>
                    <a:pt x="55" y="436"/>
                  </a:cubicBezTo>
                  <a:cubicBezTo>
                    <a:pt x="55" y="225"/>
                    <a:pt x="228" y="54"/>
                    <a:pt x="441" y="54"/>
                  </a:cubicBezTo>
                  <a:cubicBezTo>
                    <a:pt x="653" y="54"/>
                    <a:pt x="826" y="225"/>
                    <a:pt x="826" y="436"/>
                  </a:cubicBezTo>
                  <a:cubicBezTo>
                    <a:pt x="826" y="647"/>
                    <a:pt x="653" y="818"/>
                    <a:pt x="441" y="8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"/>
            <p:cNvSpPr/>
            <p:nvPr/>
          </p:nvSpPr>
          <p:spPr bwMode="auto">
            <a:xfrm>
              <a:off x="3916" y="2230"/>
              <a:ext cx="76" cy="230"/>
            </a:xfrm>
            <a:custGeom>
              <a:avLst/>
              <a:gdLst>
                <a:gd name="T0" fmla="*/ 0 w 32"/>
                <a:gd name="T1" fmla="*/ 0 h 97"/>
                <a:gd name="T2" fmla="*/ 0 w 32"/>
                <a:gd name="T3" fmla="*/ 97 h 97"/>
                <a:gd name="T4" fmla="*/ 19 w 32"/>
                <a:gd name="T5" fmla="*/ 84 h 97"/>
                <a:gd name="T6" fmla="*/ 32 w 32"/>
                <a:gd name="T7" fmla="*/ 45 h 97"/>
                <a:gd name="T8" fmla="*/ 23 w 32"/>
                <a:gd name="T9" fmla="*/ 16 h 97"/>
                <a:gd name="T10" fmla="*/ 0 w 3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97">
                  <a:moveTo>
                    <a:pt x="0" y="0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7" y="94"/>
                    <a:pt x="13" y="90"/>
                    <a:pt x="19" y="84"/>
                  </a:cubicBezTo>
                  <a:cubicBezTo>
                    <a:pt x="28" y="73"/>
                    <a:pt x="32" y="61"/>
                    <a:pt x="32" y="45"/>
                  </a:cubicBezTo>
                  <a:cubicBezTo>
                    <a:pt x="32" y="33"/>
                    <a:pt x="29" y="23"/>
                    <a:pt x="23" y="16"/>
                  </a:cubicBezTo>
                  <a:cubicBezTo>
                    <a:pt x="20" y="12"/>
                    <a:pt x="13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2999" y="1329"/>
              <a:ext cx="1680" cy="1665"/>
            </a:xfrm>
            <a:custGeom>
              <a:avLst/>
              <a:gdLst>
                <a:gd name="T0" fmla="*/ 355 w 709"/>
                <a:gd name="T1" fmla="*/ 0 h 702"/>
                <a:gd name="T2" fmla="*/ 0 w 709"/>
                <a:gd name="T3" fmla="*/ 351 h 702"/>
                <a:gd name="T4" fmla="*/ 355 w 709"/>
                <a:gd name="T5" fmla="*/ 702 h 702"/>
                <a:gd name="T6" fmla="*/ 709 w 709"/>
                <a:gd name="T7" fmla="*/ 351 h 702"/>
                <a:gd name="T8" fmla="*/ 355 w 709"/>
                <a:gd name="T9" fmla="*/ 0 h 702"/>
                <a:gd name="T10" fmla="*/ 460 w 709"/>
                <a:gd name="T11" fmla="*/ 509 h 702"/>
                <a:gd name="T12" fmla="*/ 387 w 709"/>
                <a:gd name="T13" fmla="*/ 545 h 702"/>
                <a:gd name="T14" fmla="*/ 387 w 709"/>
                <a:gd name="T15" fmla="*/ 591 h 702"/>
                <a:gd name="T16" fmla="*/ 332 w 709"/>
                <a:gd name="T17" fmla="*/ 591 h 702"/>
                <a:gd name="T18" fmla="*/ 332 w 709"/>
                <a:gd name="T19" fmla="*/ 545 h 702"/>
                <a:gd name="T20" fmla="*/ 285 w 709"/>
                <a:gd name="T21" fmla="*/ 530 h 702"/>
                <a:gd name="T22" fmla="*/ 243 w 709"/>
                <a:gd name="T23" fmla="*/ 491 h 702"/>
                <a:gd name="T24" fmla="*/ 223 w 709"/>
                <a:gd name="T25" fmla="*/ 426 h 702"/>
                <a:gd name="T26" fmla="*/ 223 w 709"/>
                <a:gd name="T27" fmla="*/ 414 h 702"/>
                <a:gd name="T28" fmla="*/ 294 w 709"/>
                <a:gd name="T29" fmla="*/ 400 h 702"/>
                <a:gd name="T30" fmla="*/ 296 w 709"/>
                <a:gd name="T31" fmla="*/ 414 h 702"/>
                <a:gd name="T32" fmla="*/ 312 w 709"/>
                <a:gd name="T33" fmla="*/ 460 h 702"/>
                <a:gd name="T34" fmla="*/ 332 w 709"/>
                <a:gd name="T35" fmla="*/ 477 h 702"/>
                <a:gd name="T36" fmla="*/ 332 w 709"/>
                <a:gd name="T37" fmla="*/ 365 h 702"/>
                <a:gd name="T38" fmla="*/ 283 w 709"/>
                <a:gd name="T39" fmla="*/ 345 h 702"/>
                <a:gd name="T40" fmla="*/ 245 w 709"/>
                <a:gd name="T41" fmla="*/ 307 h 702"/>
                <a:gd name="T42" fmla="*/ 231 w 709"/>
                <a:gd name="T43" fmla="*/ 253 h 702"/>
                <a:gd name="T44" fmla="*/ 270 w 709"/>
                <a:gd name="T45" fmla="*/ 166 h 702"/>
                <a:gd name="T46" fmla="*/ 332 w 709"/>
                <a:gd name="T47" fmla="*/ 140 h 702"/>
                <a:gd name="T48" fmla="*/ 332 w 709"/>
                <a:gd name="T49" fmla="*/ 117 h 702"/>
                <a:gd name="T50" fmla="*/ 387 w 709"/>
                <a:gd name="T51" fmla="*/ 117 h 702"/>
                <a:gd name="T52" fmla="*/ 387 w 709"/>
                <a:gd name="T53" fmla="*/ 140 h 702"/>
                <a:gd name="T54" fmla="*/ 444 w 709"/>
                <a:gd name="T55" fmla="*/ 164 h 702"/>
                <a:gd name="T56" fmla="*/ 484 w 709"/>
                <a:gd name="T57" fmla="*/ 239 h 702"/>
                <a:gd name="T58" fmla="*/ 486 w 709"/>
                <a:gd name="T59" fmla="*/ 253 h 702"/>
                <a:gd name="T60" fmla="*/ 412 w 709"/>
                <a:gd name="T61" fmla="*/ 264 h 702"/>
                <a:gd name="T62" fmla="*/ 410 w 709"/>
                <a:gd name="T63" fmla="*/ 250 h 702"/>
                <a:gd name="T64" fmla="*/ 397 w 709"/>
                <a:gd name="T65" fmla="*/ 217 h 702"/>
                <a:gd name="T66" fmla="*/ 387 w 709"/>
                <a:gd name="T67" fmla="*/ 209 h 702"/>
                <a:gd name="T68" fmla="*/ 387 w 709"/>
                <a:gd name="T69" fmla="*/ 307 h 702"/>
                <a:gd name="T70" fmla="*/ 423 w 709"/>
                <a:gd name="T71" fmla="*/ 318 h 702"/>
                <a:gd name="T72" fmla="*/ 462 w 709"/>
                <a:gd name="T73" fmla="*/ 343 h 702"/>
                <a:gd name="T74" fmla="*/ 485 w 709"/>
                <a:gd name="T75" fmla="*/ 378 h 702"/>
                <a:gd name="T76" fmla="*/ 493 w 709"/>
                <a:gd name="T77" fmla="*/ 422 h 702"/>
                <a:gd name="T78" fmla="*/ 460 w 709"/>
                <a:gd name="T79" fmla="*/ 50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09" h="702">
                  <a:moveTo>
                    <a:pt x="355" y="0"/>
                  </a:moveTo>
                  <a:cubicBezTo>
                    <a:pt x="159" y="0"/>
                    <a:pt x="0" y="157"/>
                    <a:pt x="0" y="351"/>
                  </a:cubicBezTo>
                  <a:cubicBezTo>
                    <a:pt x="0" y="544"/>
                    <a:pt x="159" y="702"/>
                    <a:pt x="355" y="702"/>
                  </a:cubicBezTo>
                  <a:cubicBezTo>
                    <a:pt x="550" y="702"/>
                    <a:pt x="709" y="544"/>
                    <a:pt x="709" y="351"/>
                  </a:cubicBezTo>
                  <a:cubicBezTo>
                    <a:pt x="709" y="157"/>
                    <a:pt x="550" y="0"/>
                    <a:pt x="355" y="0"/>
                  </a:cubicBezTo>
                  <a:close/>
                  <a:moveTo>
                    <a:pt x="460" y="509"/>
                  </a:moveTo>
                  <a:cubicBezTo>
                    <a:pt x="440" y="529"/>
                    <a:pt x="416" y="541"/>
                    <a:pt x="387" y="545"/>
                  </a:cubicBezTo>
                  <a:cubicBezTo>
                    <a:pt x="387" y="591"/>
                    <a:pt x="387" y="591"/>
                    <a:pt x="387" y="591"/>
                  </a:cubicBezTo>
                  <a:cubicBezTo>
                    <a:pt x="332" y="591"/>
                    <a:pt x="332" y="591"/>
                    <a:pt x="332" y="591"/>
                  </a:cubicBezTo>
                  <a:cubicBezTo>
                    <a:pt x="332" y="545"/>
                    <a:pt x="332" y="545"/>
                    <a:pt x="332" y="545"/>
                  </a:cubicBezTo>
                  <a:cubicBezTo>
                    <a:pt x="314" y="542"/>
                    <a:pt x="298" y="537"/>
                    <a:pt x="285" y="530"/>
                  </a:cubicBezTo>
                  <a:cubicBezTo>
                    <a:pt x="269" y="522"/>
                    <a:pt x="255" y="509"/>
                    <a:pt x="243" y="491"/>
                  </a:cubicBezTo>
                  <a:cubicBezTo>
                    <a:pt x="232" y="473"/>
                    <a:pt x="225" y="451"/>
                    <a:pt x="223" y="426"/>
                  </a:cubicBezTo>
                  <a:cubicBezTo>
                    <a:pt x="223" y="414"/>
                    <a:pt x="223" y="414"/>
                    <a:pt x="223" y="414"/>
                  </a:cubicBezTo>
                  <a:cubicBezTo>
                    <a:pt x="294" y="400"/>
                    <a:pt x="294" y="400"/>
                    <a:pt x="294" y="400"/>
                  </a:cubicBezTo>
                  <a:cubicBezTo>
                    <a:pt x="296" y="414"/>
                    <a:pt x="296" y="414"/>
                    <a:pt x="296" y="414"/>
                  </a:cubicBezTo>
                  <a:cubicBezTo>
                    <a:pt x="299" y="436"/>
                    <a:pt x="305" y="451"/>
                    <a:pt x="312" y="460"/>
                  </a:cubicBezTo>
                  <a:cubicBezTo>
                    <a:pt x="318" y="468"/>
                    <a:pt x="325" y="474"/>
                    <a:pt x="332" y="477"/>
                  </a:cubicBezTo>
                  <a:cubicBezTo>
                    <a:pt x="332" y="365"/>
                    <a:pt x="332" y="365"/>
                    <a:pt x="332" y="365"/>
                  </a:cubicBezTo>
                  <a:cubicBezTo>
                    <a:pt x="316" y="361"/>
                    <a:pt x="300" y="354"/>
                    <a:pt x="283" y="345"/>
                  </a:cubicBezTo>
                  <a:cubicBezTo>
                    <a:pt x="266" y="336"/>
                    <a:pt x="254" y="323"/>
                    <a:pt x="245" y="307"/>
                  </a:cubicBezTo>
                  <a:cubicBezTo>
                    <a:pt x="236" y="291"/>
                    <a:pt x="231" y="273"/>
                    <a:pt x="231" y="253"/>
                  </a:cubicBezTo>
                  <a:cubicBezTo>
                    <a:pt x="231" y="217"/>
                    <a:pt x="244" y="188"/>
                    <a:pt x="270" y="166"/>
                  </a:cubicBezTo>
                  <a:cubicBezTo>
                    <a:pt x="285" y="153"/>
                    <a:pt x="306" y="144"/>
                    <a:pt x="332" y="140"/>
                  </a:cubicBezTo>
                  <a:cubicBezTo>
                    <a:pt x="332" y="117"/>
                    <a:pt x="332" y="117"/>
                    <a:pt x="332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40"/>
                    <a:pt x="387" y="140"/>
                    <a:pt x="387" y="140"/>
                  </a:cubicBezTo>
                  <a:cubicBezTo>
                    <a:pt x="410" y="144"/>
                    <a:pt x="429" y="152"/>
                    <a:pt x="444" y="164"/>
                  </a:cubicBezTo>
                  <a:cubicBezTo>
                    <a:pt x="466" y="182"/>
                    <a:pt x="480" y="208"/>
                    <a:pt x="484" y="239"/>
                  </a:cubicBezTo>
                  <a:cubicBezTo>
                    <a:pt x="486" y="253"/>
                    <a:pt x="486" y="253"/>
                    <a:pt x="486" y="253"/>
                  </a:cubicBezTo>
                  <a:cubicBezTo>
                    <a:pt x="412" y="264"/>
                    <a:pt x="412" y="264"/>
                    <a:pt x="412" y="264"/>
                  </a:cubicBezTo>
                  <a:cubicBezTo>
                    <a:pt x="410" y="250"/>
                    <a:pt x="410" y="250"/>
                    <a:pt x="410" y="250"/>
                  </a:cubicBezTo>
                  <a:cubicBezTo>
                    <a:pt x="408" y="236"/>
                    <a:pt x="403" y="224"/>
                    <a:pt x="397" y="217"/>
                  </a:cubicBezTo>
                  <a:cubicBezTo>
                    <a:pt x="394" y="214"/>
                    <a:pt x="391" y="211"/>
                    <a:pt x="387" y="209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405" y="311"/>
                    <a:pt x="416" y="315"/>
                    <a:pt x="423" y="318"/>
                  </a:cubicBezTo>
                  <a:cubicBezTo>
                    <a:pt x="439" y="324"/>
                    <a:pt x="452" y="333"/>
                    <a:pt x="462" y="343"/>
                  </a:cubicBezTo>
                  <a:cubicBezTo>
                    <a:pt x="472" y="353"/>
                    <a:pt x="480" y="365"/>
                    <a:pt x="485" y="378"/>
                  </a:cubicBezTo>
                  <a:cubicBezTo>
                    <a:pt x="490" y="392"/>
                    <a:pt x="493" y="407"/>
                    <a:pt x="493" y="422"/>
                  </a:cubicBezTo>
                  <a:cubicBezTo>
                    <a:pt x="493" y="457"/>
                    <a:pt x="482" y="486"/>
                    <a:pt x="460" y="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5"/>
            <p:cNvSpPr/>
            <p:nvPr/>
          </p:nvSpPr>
          <p:spPr bwMode="auto">
            <a:xfrm>
              <a:off x="3719" y="1820"/>
              <a:ext cx="67" cy="201"/>
            </a:xfrm>
            <a:custGeom>
              <a:avLst/>
              <a:gdLst>
                <a:gd name="T0" fmla="*/ 0 w 28"/>
                <a:gd name="T1" fmla="*/ 42 h 85"/>
                <a:gd name="T2" fmla="*/ 9 w 28"/>
                <a:gd name="T3" fmla="*/ 71 h 85"/>
                <a:gd name="T4" fmla="*/ 28 w 28"/>
                <a:gd name="T5" fmla="*/ 85 h 85"/>
                <a:gd name="T6" fmla="*/ 28 w 28"/>
                <a:gd name="T7" fmla="*/ 0 h 85"/>
                <a:gd name="T8" fmla="*/ 11 w 28"/>
                <a:gd name="T9" fmla="*/ 12 h 85"/>
                <a:gd name="T10" fmla="*/ 0 w 28"/>
                <a:gd name="T11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85">
                  <a:moveTo>
                    <a:pt x="0" y="42"/>
                  </a:moveTo>
                  <a:cubicBezTo>
                    <a:pt x="0" y="54"/>
                    <a:pt x="3" y="64"/>
                    <a:pt x="9" y="71"/>
                  </a:cubicBezTo>
                  <a:cubicBezTo>
                    <a:pt x="14" y="76"/>
                    <a:pt x="20" y="81"/>
                    <a:pt x="28" y="8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3"/>
                    <a:pt x="16" y="7"/>
                    <a:pt x="11" y="12"/>
                  </a:cubicBezTo>
                  <a:cubicBezTo>
                    <a:pt x="4" y="21"/>
                    <a:pt x="0" y="31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7060914" y="2587319"/>
            <a:ext cx="82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" y="2334895"/>
            <a:ext cx="5719445" cy="391287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480253" y="1274061"/>
            <a:ext cx="109073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/>
              <a:t>7.</a:t>
            </a:r>
            <a:r>
              <a:rPr lang="zh-CN" altLang="en-US" sz="2000" b="1" dirty="0"/>
              <a:t>由首页头部的菜单项下拉选择框可以看到三个页面</a:t>
            </a:r>
            <a:r>
              <a:rPr lang="zh-CN" altLang="en-US" dirty="0"/>
              <a:t>：</a:t>
            </a:r>
            <a:endParaRPr lang="zh-CN" alt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808990" y="1658620"/>
            <a:ext cx="6107430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/>
              <a:t>Ⅰ.</a:t>
            </a:r>
            <a:r>
              <a:rPr lang="zh-CN" altLang="en-US" dirty="0"/>
              <a:t>个人中心包含用户注册时提交的信息，可以再次</a:t>
            </a:r>
          </a:p>
          <a:p>
            <a:pPr algn="just">
              <a:lnSpc>
                <a:spcPct val="120000"/>
              </a:lnSpc>
            </a:pPr>
            <a:r>
              <a:rPr lang="zh-CN" altLang="en-US" dirty="0"/>
              <a:t>修改提交</a:t>
            </a:r>
            <a:endParaRPr lang="zh-CN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6357620" y="1619885"/>
            <a:ext cx="506793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sym typeface="+mn-ea"/>
              </a:rPr>
              <a:t>Ⅱ.</a:t>
            </a:r>
            <a:r>
              <a:rPr lang="zh-CN" altLang="en-US" dirty="0">
                <a:latin typeface="+mn-ea"/>
                <a:sym typeface="+mn-ea"/>
              </a:rPr>
              <a:t>发布文章页面与个人中心类似，表单项分别填入标题、标签、正文，正文支持</a:t>
            </a:r>
            <a:r>
              <a:rPr lang="en-US" altLang="zh-CN" dirty="0">
                <a:latin typeface="+mn-ea"/>
                <a:sym typeface="+mn-ea"/>
              </a:rPr>
              <a:t>Markdown</a:t>
            </a:r>
            <a:r>
              <a:rPr lang="zh-CN" altLang="en-US" dirty="0">
                <a:latin typeface="+mn-ea"/>
                <a:sym typeface="+mn-ea"/>
              </a:rPr>
              <a:t>语法</a:t>
            </a:r>
            <a:endParaRPr lang="zh-CN" altLang="en-US" dirty="0">
              <a:latin typeface="+mn-ea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55" y="2427605"/>
            <a:ext cx="5676900" cy="38468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/>
          <p:nvPr/>
        </p:nvSpPr>
        <p:spPr>
          <a:xfrm>
            <a:off x="5043805" y="661670"/>
            <a:ext cx="278447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+mj-lt"/>
                <a:ea typeface="微软雅黑" pitchFamily="34" charset="-122"/>
                <a:sym typeface="+mn-ea"/>
              </a:rPr>
              <a:t>UI</a:t>
            </a:r>
            <a:r>
              <a:rPr lang="zh-CN" altLang="en-US" sz="2800" dirty="0">
                <a:latin typeface="+mj-lt"/>
                <a:ea typeface="微软雅黑" pitchFamily="34" charset="-122"/>
                <a:sym typeface="+mn-ea"/>
              </a:rPr>
              <a:t>设计具体展示</a:t>
            </a:r>
            <a:endParaRPr lang="zh-CN" altLang="en-US" sz="2800" dirty="0">
              <a:latin typeface="+mj-lt"/>
              <a:ea typeface="微软雅黑" pitchFamily="34" charset="-122"/>
            </a:endParaRPr>
          </a:p>
        </p:txBody>
      </p:sp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4821980" y="1801677"/>
            <a:ext cx="453800" cy="676940"/>
            <a:chOff x="3843" y="702"/>
            <a:chExt cx="1690" cy="2521"/>
          </a:xfrm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4867" y="1858"/>
              <a:ext cx="202" cy="5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4307" y="1645"/>
              <a:ext cx="202" cy="7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4587" y="1314"/>
              <a:ext cx="202" cy="10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3843" y="702"/>
              <a:ext cx="1690" cy="2521"/>
            </a:xfrm>
            <a:custGeom>
              <a:avLst/>
              <a:gdLst>
                <a:gd name="T0" fmla="*/ 598 w 713"/>
                <a:gd name="T1" fmla="*/ 0 h 1064"/>
                <a:gd name="T2" fmla="*/ 115 w 713"/>
                <a:gd name="T3" fmla="*/ 0 h 1064"/>
                <a:gd name="T4" fmla="*/ 0 w 713"/>
                <a:gd name="T5" fmla="*/ 115 h 1064"/>
                <a:gd name="T6" fmla="*/ 0 w 713"/>
                <a:gd name="T7" fmla="*/ 948 h 1064"/>
                <a:gd name="T8" fmla="*/ 115 w 713"/>
                <a:gd name="T9" fmla="*/ 1064 h 1064"/>
                <a:gd name="T10" fmla="*/ 598 w 713"/>
                <a:gd name="T11" fmla="*/ 1064 h 1064"/>
                <a:gd name="T12" fmla="*/ 713 w 713"/>
                <a:gd name="T13" fmla="*/ 948 h 1064"/>
                <a:gd name="T14" fmla="*/ 713 w 713"/>
                <a:gd name="T15" fmla="*/ 115 h 1064"/>
                <a:gd name="T16" fmla="*/ 598 w 713"/>
                <a:gd name="T17" fmla="*/ 0 h 1064"/>
                <a:gd name="T18" fmla="*/ 357 w 713"/>
                <a:gd name="T19" fmla="*/ 959 h 1064"/>
                <a:gd name="T20" fmla="*/ 292 w 713"/>
                <a:gd name="T21" fmla="*/ 895 h 1064"/>
                <a:gd name="T22" fmla="*/ 357 w 713"/>
                <a:gd name="T23" fmla="*/ 830 h 1064"/>
                <a:gd name="T24" fmla="*/ 421 w 713"/>
                <a:gd name="T25" fmla="*/ 895 h 1064"/>
                <a:gd name="T26" fmla="*/ 357 w 713"/>
                <a:gd name="T27" fmla="*/ 959 h 1064"/>
                <a:gd name="T28" fmla="*/ 614 w 713"/>
                <a:gd name="T29" fmla="*/ 767 h 1064"/>
                <a:gd name="T30" fmla="*/ 99 w 713"/>
                <a:gd name="T31" fmla="*/ 767 h 1064"/>
                <a:gd name="T32" fmla="*/ 99 w 713"/>
                <a:gd name="T33" fmla="*/ 106 h 1064"/>
                <a:gd name="T34" fmla="*/ 614 w 713"/>
                <a:gd name="T35" fmla="*/ 106 h 1064"/>
                <a:gd name="T36" fmla="*/ 614 w 713"/>
                <a:gd name="T37" fmla="*/ 767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3" h="1064">
                  <a:moveTo>
                    <a:pt x="598" y="0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2"/>
                    <a:pt x="0" y="115"/>
                  </a:cubicBezTo>
                  <a:cubicBezTo>
                    <a:pt x="0" y="948"/>
                    <a:pt x="0" y="948"/>
                    <a:pt x="0" y="948"/>
                  </a:cubicBezTo>
                  <a:cubicBezTo>
                    <a:pt x="0" y="1012"/>
                    <a:pt x="51" y="1064"/>
                    <a:pt x="115" y="1064"/>
                  </a:cubicBezTo>
                  <a:cubicBezTo>
                    <a:pt x="598" y="1064"/>
                    <a:pt x="598" y="1064"/>
                    <a:pt x="598" y="1064"/>
                  </a:cubicBezTo>
                  <a:cubicBezTo>
                    <a:pt x="662" y="1064"/>
                    <a:pt x="713" y="1012"/>
                    <a:pt x="713" y="948"/>
                  </a:cubicBezTo>
                  <a:cubicBezTo>
                    <a:pt x="713" y="115"/>
                    <a:pt x="713" y="115"/>
                    <a:pt x="713" y="115"/>
                  </a:cubicBezTo>
                  <a:cubicBezTo>
                    <a:pt x="713" y="52"/>
                    <a:pt x="662" y="0"/>
                    <a:pt x="598" y="0"/>
                  </a:cubicBezTo>
                  <a:close/>
                  <a:moveTo>
                    <a:pt x="357" y="959"/>
                  </a:moveTo>
                  <a:cubicBezTo>
                    <a:pt x="321" y="959"/>
                    <a:pt x="292" y="931"/>
                    <a:pt x="292" y="895"/>
                  </a:cubicBezTo>
                  <a:cubicBezTo>
                    <a:pt x="292" y="859"/>
                    <a:pt x="321" y="830"/>
                    <a:pt x="357" y="830"/>
                  </a:cubicBezTo>
                  <a:cubicBezTo>
                    <a:pt x="392" y="830"/>
                    <a:pt x="421" y="859"/>
                    <a:pt x="421" y="895"/>
                  </a:cubicBezTo>
                  <a:cubicBezTo>
                    <a:pt x="421" y="931"/>
                    <a:pt x="392" y="959"/>
                    <a:pt x="357" y="959"/>
                  </a:cubicBezTo>
                  <a:close/>
                  <a:moveTo>
                    <a:pt x="614" y="767"/>
                  </a:moveTo>
                  <a:cubicBezTo>
                    <a:pt x="99" y="767"/>
                    <a:pt x="99" y="767"/>
                    <a:pt x="99" y="767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614" y="106"/>
                    <a:pt x="614" y="106"/>
                    <a:pt x="614" y="106"/>
                  </a:cubicBezTo>
                  <a:lnTo>
                    <a:pt x="614" y="7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Group 18"/>
          <p:cNvGrpSpPr>
            <a:grpSpLocks noChangeAspect="1"/>
          </p:cNvGrpSpPr>
          <p:nvPr/>
        </p:nvGrpSpPr>
        <p:grpSpPr bwMode="auto">
          <a:xfrm>
            <a:off x="4737372" y="4084764"/>
            <a:ext cx="616875" cy="596938"/>
            <a:chOff x="2431" y="783"/>
            <a:chExt cx="2816" cy="2725"/>
          </a:xfrm>
          <a:solidFill>
            <a:schemeClr val="bg1"/>
          </a:solidFill>
        </p:grpSpPr>
        <p:sp>
          <p:nvSpPr>
            <p:cNvPr id="42" name="Freeform 19"/>
            <p:cNvSpPr>
              <a:spLocks noEditPoints="1"/>
            </p:cNvSpPr>
            <p:nvPr/>
          </p:nvSpPr>
          <p:spPr bwMode="auto">
            <a:xfrm>
              <a:off x="2431" y="783"/>
              <a:ext cx="2816" cy="2725"/>
            </a:xfrm>
            <a:custGeom>
              <a:avLst/>
              <a:gdLst>
                <a:gd name="T0" fmla="*/ 561 w 1189"/>
                <a:gd name="T1" fmla="*/ 368 h 1151"/>
                <a:gd name="T2" fmla="*/ 495 w 1189"/>
                <a:gd name="T3" fmla="*/ 330 h 1151"/>
                <a:gd name="T4" fmla="*/ 418 w 1189"/>
                <a:gd name="T5" fmla="*/ 297 h 1151"/>
                <a:gd name="T6" fmla="*/ 410 w 1189"/>
                <a:gd name="T7" fmla="*/ 208 h 1151"/>
                <a:gd name="T8" fmla="*/ 428 w 1189"/>
                <a:gd name="T9" fmla="*/ 177 h 1151"/>
                <a:gd name="T10" fmla="*/ 348 w 1189"/>
                <a:gd name="T11" fmla="*/ 14 h 1151"/>
                <a:gd name="T12" fmla="*/ 273 w 1189"/>
                <a:gd name="T13" fmla="*/ 192 h 1151"/>
                <a:gd name="T14" fmla="*/ 330 w 1189"/>
                <a:gd name="T15" fmla="*/ 288 h 1151"/>
                <a:gd name="T16" fmla="*/ 337 w 1189"/>
                <a:gd name="T17" fmla="*/ 333 h 1151"/>
                <a:gd name="T18" fmla="*/ 314 w 1189"/>
                <a:gd name="T19" fmla="*/ 424 h 1151"/>
                <a:gd name="T20" fmla="*/ 227 w 1189"/>
                <a:gd name="T21" fmla="*/ 275 h 1151"/>
                <a:gd name="T22" fmla="*/ 67 w 1189"/>
                <a:gd name="T23" fmla="*/ 358 h 1151"/>
                <a:gd name="T24" fmla="*/ 30 w 1189"/>
                <a:gd name="T25" fmla="*/ 483 h 1151"/>
                <a:gd name="T26" fmla="*/ 3 w 1189"/>
                <a:gd name="T27" fmla="*/ 625 h 1151"/>
                <a:gd name="T28" fmla="*/ 9 w 1189"/>
                <a:gd name="T29" fmla="*/ 840 h 1151"/>
                <a:gd name="T30" fmla="*/ 39 w 1189"/>
                <a:gd name="T31" fmla="*/ 987 h 1151"/>
                <a:gd name="T32" fmla="*/ 59 w 1189"/>
                <a:gd name="T33" fmla="*/ 1035 h 1151"/>
                <a:gd name="T34" fmla="*/ 98 w 1189"/>
                <a:gd name="T35" fmla="*/ 1040 h 1151"/>
                <a:gd name="T36" fmla="*/ 142 w 1189"/>
                <a:gd name="T37" fmla="*/ 1048 h 1151"/>
                <a:gd name="T38" fmla="*/ 142 w 1189"/>
                <a:gd name="T39" fmla="*/ 1114 h 1151"/>
                <a:gd name="T40" fmla="*/ 324 w 1189"/>
                <a:gd name="T41" fmla="*/ 1151 h 1151"/>
                <a:gd name="T42" fmla="*/ 324 w 1189"/>
                <a:gd name="T43" fmla="*/ 1151 h 1151"/>
                <a:gd name="T44" fmla="*/ 502 w 1189"/>
                <a:gd name="T45" fmla="*/ 1123 h 1151"/>
                <a:gd name="T46" fmla="*/ 512 w 1189"/>
                <a:gd name="T47" fmla="*/ 1042 h 1151"/>
                <a:gd name="T48" fmla="*/ 520 w 1189"/>
                <a:gd name="T49" fmla="*/ 913 h 1151"/>
                <a:gd name="T50" fmla="*/ 543 w 1189"/>
                <a:gd name="T51" fmla="*/ 957 h 1151"/>
                <a:gd name="T52" fmla="*/ 566 w 1189"/>
                <a:gd name="T53" fmla="*/ 1032 h 1151"/>
                <a:gd name="T54" fmla="*/ 596 w 1189"/>
                <a:gd name="T55" fmla="*/ 1050 h 1151"/>
                <a:gd name="T56" fmla="*/ 575 w 1189"/>
                <a:gd name="T57" fmla="*/ 1060 h 1151"/>
                <a:gd name="T58" fmla="*/ 581 w 1189"/>
                <a:gd name="T59" fmla="*/ 1082 h 1151"/>
                <a:gd name="T60" fmla="*/ 617 w 1189"/>
                <a:gd name="T61" fmla="*/ 1103 h 1151"/>
                <a:gd name="T62" fmla="*/ 650 w 1189"/>
                <a:gd name="T63" fmla="*/ 1086 h 1151"/>
                <a:gd name="T64" fmla="*/ 656 w 1189"/>
                <a:gd name="T65" fmla="*/ 1035 h 1151"/>
                <a:gd name="T66" fmla="*/ 648 w 1189"/>
                <a:gd name="T67" fmla="*/ 1009 h 1151"/>
                <a:gd name="T68" fmla="*/ 1189 w 1189"/>
                <a:gd name="T69" fmla="*/ 661 h 1151"/>
                <a:gd name="T70" fmla="*/ 144 w 1189"/>
                <a:gd name="T71" fmla="*/ 713 h 1151"/>
                <a:gd name="T72" fmla="*/ 115 w 1189"/>
                <a:gd name="T73" fmla="*/ 849 h 1151"/>
                <a:gd name="T74" fmla="*/ 107 w 1189"/>
                <a:gd name="T75" fmla="*/ 771 h 1151"/>
                <a:gd name="T76" fmla="*/ 131 w 1189"/>
                <a:gd name="T77" fmla="*/ 673 h 1151"/>
                <a:gd name="T78" fmla="*/ 141 w 1189"/>
                <a:gd name="T79" fmla="*/ 600 h 1151"/>
                <a:gd name="T80" fmla="*/ 144 w 1189"/>
                <a:gd name="T81" fmla="*/ 713 h 1151"/>
                <a:gd name="T82" fmla="*/ 391 w 1189"/>
                <a:gd name="T83" fmla="*/ 403 h 1151"/>
                <a:gd name="T84" fmla="*/ 379 w 1189"/>
                <a:gd name="T85" fmla="*/ 302 h 1151"/>
                <a:gd name="T86" fmla="*/ 405 w 1189"/>
                <a:gd name="T87" fmla="*/ 260 h 1151"/>
                <a:gd name="T88" fmla="*/ 807 w 1189"/>
                <a:gd name="T89" fmla="*/ 962 h 1151"/>
                <a:gd name="T90" fmla="*/ 639 w 1189"/>
                <a:gd name="T91" fmla="*/ 909 h 1151"/>
                <a:gd name="T92" fmla="*/ 619 w 1189"/>
                <a:gd name="T93" fmla="*/ 774 h 1151"/>
                <a:gd name="T94" fmla="*/ 590 w 1189"/>
                <a:gd name="T95" fmla="*/ 625 h 1151"/>
                <a:gd name="T96" fmla="*/ 586 w 1189"/>
                <a:gd name="T97" fmla="*/ 537 h 1151"/>
                <a:gd name="T98" fmla="*/ 578 w 1189"/>
                <a:gd name="T99" fmla="*/ 466 h 1151"/>
                <a:gd name="T100" fmla="*/ 1107 w 1189"/>
                <a:gd name="T101" fmla="*/ 661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9" h="1151">
                  <a:moveTo>
                    <a:pt x="807" y="279"/>
                  </a:moveTo>
                  <a:cubicBezTo>
                    <a:pt x="713" y="279"/>
                    <a:pt x="627" y="313"/>
                    <a:pt x="561" y="368"/>
                  </a:cubicBezTo>
                  <a:cubicBezTo>
                    <a:pt x="558" y="363"/>
                    <a:pt x="554" y="358"/>
                    <a:pt x="549" y="356"/>
                  </a:cubicBezTo>
                  <a:cubicBezTo>
                    <a:pt x="549" y="356"/>
                    <a:pt x="509" y="333"/>
                    <a:pt x="495" y="330"/>
                  </a:cubicBezTo>
                  <a:cubicBezTo>
                    <a:pt x="481" y="326"/>
                    <a:pt x="453" y="314"/>
                    <a:pt x="444" y="309"/>
                  </a:cubicBezTo>
                  <a:cubicBezTo>
                    <a:pt x="435" y="303"/>
                    <a:pt x="418" y="297"/>
                    <a:pt x="418" y="297"/>
                  </a:cubicBezTo>
                  <a:cubicBezTo>
                    <a:pt x="418" y="297"/>
                    <a:pt x="410" y="258"/>
                    <a:pt x="404" y="258"/>
                  </a:cubicBezTo>
                  <a:cubicBezTo>
                    <a:pt x="404" y="258"/>
                    <a:pt x="403" y="214"/>
                    <a:pt x="410" y="208"/>
                  </a:cubicBezTo>
                  <a:cubicBezTo>
                    <a:pt x="410" y="208"/>
                    <a:pt x="416" y="202"/>
                    <a:pt x="416" y="194"/>
                  </a:cubicBezTo>
                  <a:cubicBezTo>
                    <a:pt x="416" y="194"/>
                    <a:pt x="429" y="195"/>
                    <a:pt x="428" y="177"/>
                  </a:cubicBezTo>
                  <a:cubicBezTo>
                    <a:pt x="428" y="177"/>
                    <a:pt x="445" y="129"/>
                    <a:pt x="429" y="130"/>
                  </a:cubicBezTo>
                  <a:cubicBezTo>
                    <a:pt x="429" y="130"/>
                    <a:pt x="467" y="17"/>
                    <a:pt x="348" y="14"/>
                  </a:cubicBezTo>
                  <a:cubicBezTo>
                    <a:pt x="348" y="14"/>
                    <a:pt x="251" y="0"/>
                    <a:pt x="261" y="122"/>
                  </a:cubicBezTo>
                  <a:cubicBezTo>
                    <a:pt x="261" y="122"/>
                    <a:pt x="240" y="128"/>
                    <a:pt x="273" y="192"/>
                  </a:cubicBezTo>
                  <a:cubicBezTo>
                    <a:pt x="273" y="192"/>
                    <a:pt x="281" y="217"/>
                    <a:pt x="272" y="234"/>
                  </a:cubicBezTo>
                  <a:cubicBezTo>
                    <a:pt x="272" y="234"/>
                    <a:pt x="315" y="284"/>
                    <a:pt x="330" y="288"/>
                  </a:cubicBezTo>
                  <a:cubicBezTo>
                    <a:pt x="330" y="288"/>
                    <a:pt x="308" y="294"/>
                    <a:pt x="306" y="299"/>
                  </a:cubicBezTo>
                  <a:cubicBezTo>
                    <a:pt x="306" y="299"/>
                    <a:pt x="333" y="331"/>
                    <a:pt x="337" y="333"/>
                  </a:cubicBezTo>
                  <a:cubicBezTo>
                    <a:pt x="337" y="333"/>
                    <a:pt x="338" y="351"/>
                    <a:pt x="330" y="361"/>
                  </a:cubicBezTo>
                  <a:cubicBezTo>
                    <a:pt x="330" y="361"/>
                    <a:pt x="313" y="411"/>
                    <a:pt x="314" y="424"/>
                  </a:cubicBezTo>
                  <a:cubicBezTo>
                    <a:pt x="314" y="424"/>
                    <a:pt x="247" y="276"/>
                    <a:pt x="272" y="234"/>
                  </a:cubicBezTo>
                  <a:cubicBezTo>
                    <a:pt x="272" y="234"/>
                    <a:pt x="253" y="261"/>
                    <a:pt x="227" y="275"/>
                  </a:cubicBezTo>
                  <a:cubicBezTo>
                    <a:pt x="227" y="275"/>
                    <a:pt x="105" y="305"/>
                    <a:pt x="93" y="318"/>
                  </a:cubicBezTo>
                  <a:cubicBezTo>
                    <a:pt x="93" y="318"/>
                    <a:pt x="67" y="325"/>
                    <a:pt x="67" y="358"/>
                  </a:cubicBezTo>
                  <a:cubicBezTo>
                    <a:pt x="67" y="358"/>
                    <a:pt x="58" y="434"/>
                    <a:pt x="50" y="447"/>
                  </a:cubicBezTo>
                  <a:cubicBezTo>
                    <a:pt x="42" y="460"/>
                    <a:pt x="31" y="464"/>
                    <a:pt x="30" y="483"/>
                  </a:cubicBezTo>
                  <a:cubicBezTo>
                    <a:pt x="29" y="502"/>
                    <a:pt x="29" y="525"/>
                    <a:pt x="16" y="553"/>
                  </a:cubicBezTo>
                  <a:cubicBezTo>
                    <a:pt x="3" y="580"/>
                    <a:pt x="4" y="588"/>
                    <a:pt x="3" y="625"/>
                  </a:cubicBezTo>
                  <a:cubicBezTo>
                    <a:pt x="1" y="661"/>
                    <a:pt x="0" y="750"/>
                    <a:pt x="1" y="780"/>
                  </a:cubicBezTo>
                  <a:cubicBezTo>
                    <a:pt x="3" y="810"/>
                    <a:pt x="13" y="816"/>
                    <a:pt x="9" y="840"/>
                  </a:cubicBezTo>
                  <a:cubicBezTo>
                    <a:pt x="6" y="864"/>
                    <a:pt x="26" y="970"/>
                    <a:pt x="25" y="980"/>
                  </a:cubicBezTo>
                  <a:cubicBezTo>
                    <a:pt x="25" y="980"/>
                    <a:pt x="33" y="987"/>
                    <a:pt x="39" y="987"/>
                  </a:cubicBezTo>
                  <a:cubicBezTo>
                    <a:pt x="40" y="987"/>
                    <a:pt x="41" y="987"/>
                    <a:pt x="42" y="987"/>
                  </a:cubicBezTo>
                  <a:cubicBezTo>
                    <a:pt x="49" y="983"/>
                    <a:pt x="41" y="1005"/>
                    <a:pt x="59" y="1035"/>
                  </a:cubicBezTo>
                  <a:cubicBezTo>
                    <a:pt x="59" y="1035"/>
                    <a:pt x="61" y="1049"/>
                    <a:pt x="89" y="1045"/>
                  </a:cubicBezTo>
                  <a:cubicBezTo>
                    <a:pt x="89" y="1045"/>
                    <a:pt x="100" y="1046"/>
                    <a:pt x="98" y="1040"/>
                  </a:cubicBezTo>
                  <a:cubicBezTo>
                    <a:pt x="98" y="1040"/>
                    <a:pt x="122" y="1043"/>
                    <a:pt x="117" y="1036"/>
                  </a:cubicBezTo>
                  <a:cubicBezTo>
                    <a:pt x="117" y="1036"/>
                    <a:pt x="132" y="1045"/>
                    <a:pt x="142" y="1048"/>
                  </a:cubicBezTo>
                  <a:cubicBezTo>
                    <a:pt x="141" y="1058"/>
                    <a:pt x="138" y="1068"/>
                    <a:pt x="134" y="1076"/>
                  </a:cubicBezTo>
                  <a:cubicBezTo>
                    <a:pt x="134" y="1076"/>
                    <a:pt x="133" y="1092"/>
                    <a:pt x="142" y="1114"/>
                  </a:cubicBezTo>
                  <a:cubicBezTo>
                    <a:pt x="142" y="1114"/>
                    <a:pt x="141" y="1131"/>
                    <a:pt x="142" y="1151"/>
                  </a:cubicBezTo>
                  <a:cubicBezTo>
                    <a:pt x="324" y="1151"/>
                    <a:pt x="324" y="1151"/>
                    <a:pt x="324" y="1151"/>
                  </a:cubicBezTo>
                  <a:cubicBezTo>
                    <a:pt x="324" y="1151"/>
                    <a:pt x="324" y="1150"/>
                    <a:pt x="324" y="1150"/>
                  </a:cubicBezTo>
                  <a:cubicBezTo>
                    <a:pt x="324" y="1150"/>
                    <a:pt x="324" y="1150"/>
                    <a:pt x="324" y="1151"/>
                  </a:cubicBezTo>
                  <a:cubicBezTo>
                    <a:pt x="499" y="1151"/>
                    <a:pt x="499" y="1151"/>
                    <a:pt x="499" y="1151"/>
                  </a:cubicBezTo>
                  <a:cubicBezTo>
                    <a:pt x="501" y="1139"/>
                    <a:pt x="503" y="1126"/>
                    <a:pt x="502" y="1123"/>
                  </a:cubicBezTo>
                  <a:cubicBezTo>
                    <a:pt x="499" y="1115"/>
                    <a:pt x="496" y="1100"/>
                    <a:pt x="503" y="1087"/>
                  </a:cubicBezTo>
                  <a:cubicBezTo>
                    <a:pt x="509" y="1074"/>
                    <a:pt x="515" y="1045"/>
                    <a:pt x="512" y="1042"/>
                  </a:cubicBezTo>
                  <a:cubicBezTo>
                    <a:pt x="520" y="1040"/>
                    <a:pt x="520" y="1040"/>
                    <a:pt x="520" y="1040"/>
                  </a:cubicBezTo>
                  <a:cubicBezTo>
                    <a:pt x="520" y="1040"/>
                    <a:pt x="524" y="949"/>
                    <a:pt x="520" y="913"/>
                  </a:cubicBezTo>
                  <a:cubicBezTo>
                    <a:pt x="525" y="919"/>
                    <a:pt x="530" y="925"/>
                    <a:pt x="535" y="930"/>
                  </a:cubicBezTo>
                  <a:cubicBezTo>
                    <a:pt x="539" y="942"/>
                    <a:pt x="541" y="952"/>
                    <a:pt x="543" y="957"/>
                  </a:cubicBezTo>
                  <a:cubicBezTo>
                    <a:pt x="547" y="976"/>
                    <a:pt x="561" y="998"/>
                    <a:pt x="561" y="1012"/>
                  </a:cubicBezTo>
                  <a:cubicBezTo>
                    <a:pt x="561" y="1026"/>
                    <a:pt x="566" y="1032"/>
                    <a:pt x="566" y="1032"/>
                  </a:cubicBezTo>
                  <a:cubicBezTo>
                    <a:pt x="566" y="1032"/>
                    <a:pt x="591" y="1040"/>
                    <a:pt x="592" y="1031"/>
                  </a:cubicBezTo>
                  <a:cubicBezTo>
                    <a:pt x="592" y="1031"/>
                    <a:pt x="598" y="1043"/>
                    <a:pt x="596" y="1050"/>
                  </a:cubicBezTo>
                  <a:cubicBezTo>
                    <a:pt x="596" y="1050"/>
                    <a:pt x="594" y="1060"/>
                    <a:pt x="594" y="1065"/>
                  </a:cubicBezTo>
                  <a:cubicBezTo>
                    <a:pt x="594" y="1065"/>
                    <a:pt x="583" y="1050"/>
                    <a:pt x="575" y="1060"/>
                  </a:cubicBezTo>
                  <a:cubicBezTo>
                    <a:pt x="579" y="1072"/>
                    <a:pt x="579" y="1072"/>
                    <a:pt x="579" y="1072"/>
                  </a:cubicBezTo>
                  <a:cubicBezTo>
                    <a:pt x="579" y="1072"/>
                    <a:pt x="579" y="1078"/>
                    <a:pt x="581" y="1082"/>
                  </a:cubicBezTo>
                  <a:cubicBezTo>
                    <a:pt x="581" y="1082"/>
                    <a:pt x="573" y="1088"/>
                    <a:pt x="586" y="1092"/>
                  </a:cubicBezTo>
                  <a:cubicBezTo>
                    <a:pt x="586" y="1092"/>
                    <a:pt x="607" y="1104"/>
                    <a:pt x="617" y="1103"/>
                  </a:cubicBezTo>
                  <a:cubicBezTo>
                    <a:pt x="617" y="1103"/>
                    <a:pt x="640" y="1110"/>
                    <a:pt x="640" y="1098"/>
                  </a:cubicBezTo>
                  <a:cubicBezTo>
                    <a:pt x="640" y="1098"/>
                    <a:pt x="649" y="1098"/>
                    <a:pt x="650" y="1086"/>
                  </a:cubicBezTo>
                  <a:cubicBezTo>
                    <a:pt x="650" y="1086"/>
                    <a:pt x="655" y="1062"/>
                    <a:pt x="657" y="1053"/>
                  </a:cubicBezTo>
                  <a:cubicBezTo>
                    <a:pt x="660" y="1044"/>
                    <a:pt x="658" y="1041"/>
                    <a:pt x="656" y="1035"/>
                  </a:cubicBezTo>
                  <a:cubicBezTo>
                    <a:pt x="654" y="1030"/>
                    <a:pt x="656" y="1023"/>
                    <a:pt x="654" y="1020"/>
                  </a:cubicBezTo>
                  <a:cubicBezTo>
                    <a:pt x="653" y="1018"/>
                    <a:pt x="650" y="1012"/>
                    <a:pt x="648" y="1009"/>
                  </a:cubicBezTo>
                  <a:cubicBezTo>
                    <a:pt x="697" y="1031"/>
                    <a:pt x="750" y="1043"/>
                    <a:pt x="807" y="1043"/>
                  </a:cubicBezTo>
                  <a:cubicBezTo>
                    <a:pt x="1018" y="1043"/>
                    <a:pt x="1189" y="872"/>
                    <a:pt x="1189" y="661"/>
                  </a:cubicBezTo>
                  <a:cubicBezTo>
                    <a:pt x="1189" y="450"/>
                    <a:pt x="1018" y="279"/>
                    <a:pt x="807" y="279"/>
                  </a:cubicBezTo>
                  <a:close/>
                  <a:moveTo>
                    <a:pt x="144" y="713"/>
                  </a:moveTo>
                  <a:cubicBezTo>
                    <a:pt x="141" y="731"/>
                    <a:pt x="126" y="830"/>
                    <a:pt x="119" y="885"/>
                  </a:cubicBezTo>
                  <a:cubicBezTo>
                    <a:pt x="118" y="878"/>
                    <a:pt x="116" y="864"/>
                    <a:pt x="115" y="849"/>
                  </a:cubicBezTo>
                  <a:cubicBezTo>
                    <a:pt x="114" y="827"/>
                    <a:pt x="112" y="820"/>
                    <a:pt x="109" y="806"/>
                  </a:cubicBezTo>
                  <a:cubicBezTo>
                    <a:pt x="105" y="791"/>
                    <a:pt x="105" y="778"/>
                    <a:pt x="107" y="771"/>
                  </a:cubicBezTo>
                  <a:cubicBezTo>
                    <a:pt x="110" y="765"/>
                    <a:pt x="119" y="722"/>
                    <a:pt x="115" y="711"/>
                  </a:cubicBezTo>
                  <a:cubicBezTo>
                    <a:pt x="112" y="700"/>
                    <a:pt x="125" y="690"/>
                    <a:pt x="131" y="673"/>
                  </a:cubicBezTo>
                  <a:cubicBezTo>
                    <a:pt x="136" y="657"/>
                    <a:pt x="133" y="646"/>
                    <a:pt x="135" y="630"/>
                  </a:cubicBezTo>
                  <a:cubicBezTo>
                    <a:pt x="137" y="615"/>
                    <a:pt x="136" y="589"/>
                    <a:pt x="141" y="600"/>
                  </a:cubicBezTo>
                  <a:cubicBezTo>
                    <a:pt x="141" y="600"/>
                    <a:pt x="144" y="659"/>
                    <a:pt x="146" y="676"/>
                  </a:cubicBezTo>
                  <a:cubicBezTo>
                    <a:pt x="148" y="694"/>
                    <a:pt x="147" y="691"/>
                    <a:pt x="144" y="713"/>
                  </a:cubicBezTo>
                  <a:close/>
                  <a:moveTo>
                    <a:pt x="406" y="324"/>
                  </a:moveTo>
                  <a:cubicBezTo>
                    <a:pt x="399" y="343"/>
                    <a:pt x="396" y="394"/>
                    <a:pt x="391" y="403"/>
                  </a:cubicBezTo>
                  <a:cubicBezTo>
                    <a:pt x="391" y="403"/>
                    <a:pt x="378" y="339"/>
                    <a:pt x="368" y="325"/>
                  </a:cubicBezTo>
                  <a:cubicBezTo>
                    <a:pt x="368" y="325"/>
                    <a:pt x="370" y="301"/>
                    <a:pt x="379" y="302"/>
                  </a:cubicBezTo>
                  <a:cubicBezTo>
                    <a:pt x="379" y="302"/>
                    <a:pt x="371" y="290"/>
                    <a:pt x="363" y="292"/>
                  </a:cubicBezTo>
                  <a:cubicBezTo>
                    <a:pt x="363" y="292"/>
                    <a:pt x="408" y="265"/>
                    <a:pt x="405" y="260"/>
                  </a:cubicBezTo>
                  <a:cubicBezTo>
                    <a:pt x="405" y="260"/>
                    <a:pt x="419" y="288"/>
                    <a:pt x="406" y="324"/>
                  </a:cubicBezTo>
                  <a:close/>
                  <a:moveTo>
                    <a:pt x="807" y="962"/>
                  </a:moveTo>
                  <a:cubicBezTo>
                    <a:pt x="745" y="962"/>
                    <a:pt x="687" y="943"/>
                    <a:pt x="639" y="910"/>
                  </a:cubicBezTo>
                  <a:cubicBezTo>
                    <a:pt x="639" y="910"/>
                    <a:pt x="639" y="910"/>
                    <a:pt x="639" y="909"/>
                  </a:cubicBezTo>
                  <a:cubicBezTo>
                    <a:pt x="630" y="883"/>
                    <a:pt x="629" y="858"/>
                    <a:pt x="628" y="846"/>
                  </a:cubicBezTo>
                  <a:cubicBezTo>
                    <a:pt x="626" y="835"/>
                    <a:pt x="622" y="799"/>
                    <a:pt x="619" y="774"/>
                  </a:cubicBezTo>
                  <a:cubicBezTo>
                    <a:pt x="615" y="748"/>
                    <a:pt x="611" y="727"/>
                    <a:pt x="609" y="704"/>
                  </a:cubicBezTo>
                  <a:cubicBezTo>
                    <a:pt x="607" y="681"/>
                    <a:pt x="593" y="640"/>
                    <a:pt x="590" y="625"/>
                  </a:cubicBezTo>
                  <a:cubicBezTo>
                    <a:pt x="587" y="609"/>
                    <a:pt x="581" y="599"/>
                    <a:pt x="581" y="584"/>
                  </a:cubicBezTo>
                  <a:cubicBezTo>
                    <a:pt x="581" y="568"/>
                    <a:pt x="587" y="556"/>
                    <a:pt x="586" y="537"/>
                  </a:cubicBezTo>
                  <a:cubicBezTo>
                    <a:pt x="584" y="519"/>
                    <a:pt x="582" y="505"/>
                    <a:pt x="580" y="484"/>
                  </a:cubicBezTo>
                  <a:cubicBezTo>
                    <a:pt x="579" y="478"/>
                    <a:pt x="579" y="472"/>
                    <a:pt x="578" y="466"/>
                  </a:cubicBezTo>
                  <a:cubicBezTo>
                    <a:pt x="633" y="401"/>
                    <a:pt x="715" y="360"/>
                    <a:pt x="807" y="360"/>
                  </a:cubicBezTo>
                  <a:cubicBezTo>
                    <a:pt x="973" y="360"/>
                    <a:pt x="1107" y="495"/>
                    <a:pt x="1107" y="661"/>
                  </a:cubicBezTo>
                  <a:cubicBezTo>
                    <a:pt x="1107" y="827"/>
                    <a:pt x="973" y="962"/>
                    <a:pt x="807" y="9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0"/>
            <p:cNvSpPr/>
            <p:nvPr/>
          </p:nvSpPr>
          <p:spPr bwMode="auto">
            <a:xfrm>
              <a:off x="4254" y="2273"/>
              <a:ext cx="162" cy="161"/>
            </a:xfrm>
            <a:custGeom>
              <a:avLst/>
              <a:gdLst>
                <a:gd name="T0" fmla="*/ 35 w 68"/>
                <a:gd name="T1" fmla="*/ 0 h 68"/>
                <a:gd name="T2" fmla="*/ 1 w 68"/>
                <a:gd name="T3" fmla="*/ 33 h 68"/>
                <a:gd name="T4" fmla="*/ 34 w 68"/>
                <a:gd name="T5" fmla="*/ 67 h 68"/>
                <a:gd name="T6" fmla="*/ 68 w 68"/>
                <a:gd name="T7" fmla="*/ 34 h 68"/>
                <a:gd name="T8" fmla="*/ 35 w 68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8">
                  <a:moveTo>
                    <a:pt x="35" y="0"/>
                  </a:moveTo>
                  <a:cubicBezTo>
                    <a:pt x="16" y="0"/>
                    <a:pt x="1" y="15"/>
                    <a:pt x="1" y="33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52" y="68"/>
                    <a:pt x="68" y="53"/>
                    <a:pt x="68" y="34"/>
                  </a:cubicBezTo>
                  <a:cubicBezTo>
                    <a:pt x="68" y="16"/>
                    <a:pt x="53" y="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1"/>
            <p:cNvSpPr/>
            <p:nvPr/>
          </p:nvSpPr>
          <p:spPr bwMode="auto">
            <a:xfrm>
              <a:off x="4439" y="2325"/>
              <a:ext cx="396" cy="64"/>
            </a:xfrm>
            <a:custGeom>
              <a:avLst/>
              <a:gdLst>
                <a:gd name="T0" fmla="*/ 156 w 167"/>
                <a:gd name="T1" fmla="*/ 2 h 27"/>
                <a:gd name="T2" fmla="*/ 11 w 167"/>
                <a:gd name="T3" fmla="*/ 0 h 27"/>
                <a:gd name="T4" fmla="*/ 0 w 167"/>
                <a:gd name="T5" fmla="*/ 12 h 27"/>
                <a:gd name="T6" fmla="*/ 10 w 167"/>
                <a:gd name="T7" fmla="*/ 25 h 27"/>
                <a:gd name="T8" fmla="*/ 156 w 167"/>
                <a:gd name="T9" fmla="*/ 27 h 27"/>
                <a:gd name="T10" fmla="*/ 167 w 167"/>
                <a:gd name="T11" fmla="*/ 15 h 27"/>
                <a:gd name="T12" fmla="*/ 156 w 167"/>
                <a:gd name="T1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">
                  <a:moveTo>
                    <a:pt x="156" y="2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4" y="25"/>
                    <a:pt x="10" y="25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62" y="27"/>
                    <a:pt x="167" y="22"/>
                    <a:pt x="167" y="15"/>
                  </a:cubicBezTo>
                  <a:cubicBezTo>
                    <a:pt x="167" y="8"/>
                    <a:pt x="162" y="2"/>
                    <a:pt x="15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2"/>
            <p:cNvSpPr/>
            <p:nvPr/>
          </p:nvSpPr>
          <p:spPr bwMode="auto">
            <a:xfrm>
              <a:off x="4309" y="1733"/>
              <a:ext cx="66" cy="521"/>
            </a:xfrm>
            <a:custGeom>
              <a:avLst/>
              <a:gdLst>
                <a:gd name="T0" fmla="*/ 12 w 28"/>
                <a:gd name="T1" fmla="*/ 220 h 220"/>
                <a:gd name="T2" fmla="*/ 25 w 28"/>
                <a:gd name="T3" fmla="*/ 206 h 220"/>
                <a:gd name="T4" fmla="*/ 28 w 28"/>
                <a:gd name="T5" fmla="*/ 14 h 220"/>
                <a:gd name="T6" fmla="*/ 16 w 28"/>
                <a:gd name="T7" fmla="*/ 0 h 220"/>
                <a:gd name="T8" fmla="*/ 3 w 28"/>
                <a:gd name="T9" fmla="*/ 14 h 220"/>
                <a:gd name="T10" fmla="*/ 0 w 28"/>
                <a:gd name="T11" fmla="*/ 206 h 220"/>
                <a:gd name="T12" fmla="*/ 12 w 28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0">
                  <a:moveTo>
                    <a:pt x="12" y="220"/>
                  </a:moveTo>
                  <a:cubicBezTo>
                    <a:pt x="19" y="220"/>
                    <a:pt x="25" y="214"/>
                    <a:pt x="25" y="20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6"/>
                    <a:pt x="23" y="0"/>
                    <a:pt x="16" y="0"/>
                  </a:cubicBezTo>
                  <a:cubicBezTo>
                    <a:pt x="9" y="0"/>
                    <a:pt x="3" y="6"/>
                    <a:pt x="3" y="14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3"/>
                    <a:pt x="5" y="220"/>
                    <a:pt x="12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7" name="文本框 106"/>
          <p:cNvSpPr txBox="1"/>
          <p:nvPr/>
        </p:nvSpPr>
        <p:spPr>
          <a:xfrm>
            <a:off x="4714970" y="4869173"/>
            <a:ext cx="82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grpSp>
        <p:nvGrpSpPr>
          <p:cNvPr id="47" name="Group 25"/>
          <p:cNvGrpSpPr>
            <a:grpSpLocks noChangeAspect="1"/>
          </p:cNvGrpSpPr>
          <p:nvPr/>
        </p:nvGrpSpPr>
        <p:grpSpPr bwMode="auto">
          <a:xfrm>
            <a:off x="6869002" y="4039931"/>
            <a:ext cx="485608" cy="671374"/>
            <a:chOff x="2798" y="716"/>
            <a:chExt cx="2086" cy="2884"/>
          </a:xfrm>
          <a:solidFill>
            <a:schemeClr val="bg1"/>
          </a:solidFill>
        </p:grpSpPr>
        <p:sp>
          <p:nvSpPr>
            <p:cNvPr id="49" name="Freeform 26"/>
            <p:cNvSpPr/>
            <p:nvPr/>
          </p:nvSpPr>
          <p:spPr bwMode="auto">
            <a:xfrm>
              <a:off x="2798" y="716"/>
              <a:ext cx="2086" cy="1451"/>
            </a:xfrm>
            <a:custGeom>
              <a:avLst/>
              <a:gdLst>
                <a:gd name="T0" fmla="*/ 1807 w 2086"/>
                <a:gd name="T1" fmla="*/ 599 h 1451"/>
                <a:gd name="T2" fmla="*/ 1954 w 2086"/>
                <a:gd name="T3" fmla="*/ 317 h 1451"/>
                <a:gd name="T4" fmla="*/ 2086 w 2086"/>
                <a:gd name="T5" fmla="*/ 26 h 1451"/>
                <a:gd name="T6" fmla="*/ 1752 w 2086"/>
                <a:gd name="T7" fmla="*/ 11 h 1451"/>
                <a:gd name="T8" fmla="*/ 1418 w 2086"/>
                <a:gd name="T9" fmla="*/ 0 h 1451"/>
                <a:gd name="T10" fmla="*/ 1548 w 2086"/>
                <a:gd name="T11" fmla="*/ 168 h 1451"/>
                <a:gd name="T12" fmla="*/ 14 w 2086"/>
                <a:gd name="T13" fmla="*/ 1075 h 1451"/>
                <a:gd name="T14" fmla="*/ 0 w 2086"/>
                <a:gd name="T15" fmla="*/ 1451 h 1451"/>
                <a:gd name="T16" fmla="*/ 1664 w 2086"/>
                <a:gd name="T17" fmla="*/ 414 h 1451"/>
                <a:gd name="T18" fmla="*/ 1807 w 2086"/>
                <a:gd name="T19" fmla="*/ 599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6" h="1451">
                  <a:moveTo>
                    <a:pt x="1807" y="599"/>
                  </a:moveTo>
                  <a:lnTo>
                    <a:pt x="1954" y="317"/>
                  </a:lnTo>
                  <a:lnTo>
                    <a:pt x="2086" y="26"/>
                  </a:lnTo>
                  <a:lnTo>
                    <a:pt x="1752" y="11"/>
                  </a:lnTo>
                  <a:lnTo>
                    <a:pt x="1418" y="0"/>
                  </a:lnTo>
                  <a:lnTo>
                    <a:pt x="1548" y="168"/>
                  </a:lnTo>
                  <a:lnTo>
                    <a:pt x="14" y="1075"/>
                  </a:lnTo>
                  <a:lnTo>
                    <a:pt x="0" y="1451"/>
                  </a:lnTo>
                  <a:lnTo>
                    <a:pt x="1664" y="414"/>
                  </a:lnTo>
                  <a:lnTo>
                    <a:pt x="1807" y="5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7"/>
            <p:cNvSpPr/>
            <p:nvPr/>
          </p:nvSpPr>
          <p:spPr bwMode="auto">
            <a:xfrm>
              <a:off x="4306" y="1580"/>
              <a:ext cx="555" cy="1975"/>
            </a:xfrm>
            <a:custGeom>
              <a:avLst/>
              <a:gdLst>
                <a:gd name="T0" fmla="*/ 234 w 234"/>
                <a:gd name="T1" fmla="*/ 757 h 834"/>
                <a:gd name="T2" fmla="*/ 157 w 234"/>
                <a:gd name="T3" fmla="*/ 834 h 834"/>
                <a:gd name="T4" fmla="*/ 76 w 234"/>
                <a:gd name="T5" fmla="*/ 834 h 834"/>
                <a:gd name="T6" fmla="*/ 0 w 234"/>
                <a:gd name="T7" fmla="*/ 757 h 834"/>
                <a:gd name="T8" fmla="*/ 0 w 234"/>
                <a:gd name="T9" fmla="*/ 77 h 834"/>
                <a:gd name="T10" fmla="*/ 76 w 234"/>
                <a:gd name="T11" fmla="*/ 0 h 834"/>
                <a:gd name="T12" fmla="*/ 157 w 234"/>
                <a:gd name="T13" fmla="*/ 0 h 834"/>
                <a:gd name="T14" fmla="*/ 234 w 234"/>
                <a:gd name="T15" fmla="*/ 77 h 834"/>
                <a:gd name="T16" fmla="*/ 234 w 234"/>
                <a:gd name="T17" fmla="*/ 757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834">
                  <a:moveTo>
                    <a:pt x="234" y="757"/>
                  </a:moveTo>
                  <a:cubicBezTo>
                    <a:pt x="234" y="800"/>
                    <a:pt x="200" y="834"/>
                    <a:pt x="157" y="834"/>
                  </a:cubicBezTo>
                  <a:cubicBezTo>
                    <a:pt x="76" y="834"/>
                    <a:pt x="76" y="834"/>
                    <a:pt x="76" y="834"/>
                  </a:cubicBezTo>
                  <a:cubicBezTo>
                    <a:pt x="34" y="834"/>
                    <a:pt x="0" y="800"/>
                    <a:pt x="0" y="75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200" y="0"/>
                    <a:pt x="234" y="34"/>
                    <a:pt x="234" y="77"/>
                  </a:cubicBezTo>
                  <a:lnTo>
                    <a:pt x="234" y="7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8"/>
            <p:cNvSpPr/>
            <p:nvPr/>
          </p:nvSpPr>
          <p:spPr bwMode="auto">
            <a:xfrm>
              <a:off x="3564" y="1992"/>
              <a:ext cx="557" cy="1563"/>
            </a:xfrm>
            <a:custGeom>
              <a:avLst/>
              <a:gdLst>
                <a:gd name="T0" fmla="*/ 235 w 235"/>
                <a:gd name="T1" fmla="*/ 583 h 660"/>
                <a:gd name="T2" fmla="*/ 158 w 235"/>
                <a:gd name="T3" fmla="*/ 660 h 660"/>
                <a:gd name="T4" fmla="*/ 77 w 235"/>
                <a:gd name="T5" fmla="*/ 660 h 660"/>
                <a:gd name="T6" fmla="*/ 0 w 235"/>
                <a:gd name="T7" fmla="*/ 583 h 660"/>
                <a:gd name="T8" fmla="*/ 0 w 235"/>
                <a:gd name="T9" fmla="*/ 77 h 660"/>
                <a:gd name="T10" fmla="*/ 77 w 235"/>
                <a:gd name="T11" fmla="*/ 0 h 660"/>
                <a:gd name="T12" fmla="*/ 158 w 235"/>
                <a:gd name="T13" fmla="*/ 0 h 660"/>
                <a:gd name="T14" fmla="*/ 235 w 235"/>
                <a:gd name="T15" fmla="*/ 77 h 660"/>
                <a:gd name="T16" fmla="*/ 235 w 235"/>
                <a:gd name="T17" fmla="*/ 583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660">
                  <a:moveTo>
                    <a:pt x="235" y="583"/>
                  </a:moveTo>
                  <a:cubicBezTo>
                    <a:pt x="235" y="626"/>
                    <a:pt x="200" y="660"/>
                    <a:pt x="158" y="660"/>
                  </a:cubicBezTo>
                  <a:cubicBezTo>
                    <a:pt x="77" y="660"/>
                    <a:pt x="77" y="660"/>
                    <a:pt x="77" y="660"/>
                  </a:cubicBezTo>
                  <a:cubicBezTo>
                    <a:pt x="35" y="660"/>
                    <a:pt x="0" y="626"/>
                    <a:pt x="0" y="58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00" y="0"/>
                    <a:pt x="235" y="34"/>
                    <a:pt x="235" y="77"/>
                  </a:cubicBezTo>
                  <a:lnTo>
                    <a:pt x="235" y="5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9"/>
            <p:cNvSpPr/>
            <p:nvPr/>
          </p:nvSpPr>
          <p:spPr bwMode="auto">
            <a:xfrm>
              <a:off x="2819" y="2385"/>
              <a:ext cx="595" cy="1215"/>
            </a:xfrm>
            <a:custGeom>
              <a:avLst/>
              <a:gdLst>
                <a:gd name="T0" fmla="*/ 163 w 251"/>
                <a:gd name="T1" fmla="*/ 513 h 513"/>
                <a:gd name="T2" fmla="*/ 89 w 251"/>
                <a:gd name="T3" fmla="*/ 513 h 513"/>
                <a:gd name="T4" fmla="*/ 0 w 251"/>
                <a:gd name="T5" fmla="*/ 417 h 513"/>
                <a:gd name="T6" fmla="*/ 0 w 251"/>
                <a:gd name="T7" fmla="*/ 96 h 513"/>
                <a:gd name="T8" fmla="*/ 89 w 251"/>
                <a:gd name="T9" fmla="*/ 0 h 513"/>
                <a:gd name="T10" fmla="*/ 163 w 251"/>
                <a:gd name="T11" fmla="*/ 0 h 513"/>
                <a:gd name="T12" fmla="*/ 251 w 251"/>
                <a:gd name="T13" fmla="*/ 96 h 513"/>
                <a:gd name="T14" fmla="*/ 251 w 251"/>
                <a:gd name="T15" fmla="*/ 417 h 513"/>
                <a:gd name="T16" fmla="*/ 163 w 251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513">
                  <a:moveTo>
                    <a:pt x="163" y="513"/>
                  </a:moveTo>
                  <a:cubicBezTo>
                    <a:pt x="89" y="513"/>
                    <a:pt x="89" y="513"/>
                    <a:pt x="89" y="513"/>
                  </a:cubicBezTo>
                  <a:cubicBezTo>
                    <a:pt x="40" y="513"/>
                    <a:pt x="0" y="470"/>
                    <a:pt x="0" y="417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0" y="0"/>
                    <a:pt x="8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212" y="0"/>
                    <a:pt x="251" y="43"/>
                    <a:pt x="251" y="96"/>
                  </a:cubicBezTo>
                  <a:cubicBezTo>
                    <a:pt x="251" y="417"/>
                    <a:pt x="251" y="417"/>
                    <a:pt x="251" y="417"/>
                  </a:cubicBezTo>
                  <a:cubicBezTo>
                    <a:pt x="251" y="470"/>
                    <a:pt x="212" y="513"/>
                    <a:pt x="163" y="5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6704539" y="6283955"/>
            <a:ext cx="82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grpSp>
        <p:nvGrpSpPr>
          <p:cNvPr id="33" name="Group 11"/>
          <p:cNvGrpSpPr>
            <a:grpSpLocks noChangeAspect="1"/>
          </p:cNvGrpSpPr>
          <p:nvPr/>
        </p:nvGrpSpPr>
        <p:grpSpPr bwMode="auto">
          <a:xfrm>
            <a:off x="6794948" y="1876413"/>
            <a:ext cx="678314" cy="671814"/>
            <a:chOff x="2795" y="1127"/>
            <a:chExt cx="2088" cy="2068"/>
          </a:xfrm>
          <a:solidFill>
            <a:schemeClr val="bg1"/>
          </a:solidFill>
        </p:grpSpPr>
        <p:sp>
          <p:nvSpPr>
            <p:cNvPr id="35" name="Freeform 12"/>
            <p:cNvSpPr>
              <a:spLocks noEditPoints="1"/>
            </p:cNvSpPr>
            <p:nvPr/>
          </p:nvSpPr>
          <p:spPr bwMode="auto">
            <a:xfrm>
              <a:off x="2795" y="1127"/>
              <a:ext cx="2088" cy="2068"/>
            </a:xfrm>
            <a:custGeom>
              <a:avLst/>
              <a:gdLst>
                <a:gd name="T0" fmla="*/ 441 w 881"/>
                <a:gd name="T1" fmla="*/ 0 h 872"/>
                <a:gd name="T2" fmla="*/ 0 w 881"/>
                <a:gd name="T3" fmla="*/ 436 h 872"/>
                <a:gd name="T4" fmla="*/ 441 w 881"/>
                <a:gd name="T5" fmla="*/ 872 h 872"/>
                <a:gd name="T6" fmla="*/ 881 w 881"/>
                <a:gd name="T7" fmla="*/ 436 h 872"/>
                <a:gd name="T8" fmla="*/ 441 w 881"/>
                <a:gd name="T9" fmla="*/ 0 h 872"/>
                <a:gd name="T10" fmla="*/ 441 w 881"/>
                <a:gd name="T11" fmla="*/ 818 h 872"/>
                <a:gd name="T12" fmla="*/ 55 w 881"/>
                <a:gd name="T13" fmla="*/ 436 h 872"/>
                <a:gd name="T14" fmla="*/ 441 w 881"/>
                <a:gd name="T15" fmla="*/ 54 h 872"/>
                <a:gd name="T16" fmla="*/ 826 w 881"/>
                <a:gd name="T17" fmla="*/ 436 h 872"/>
                <a:gd name="T18" fmla="*/ 441 w 881"/>
                <a:gd name="T19" fmla="*/ 81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72">
                  <a:moveTo>
                    <a:pt x="441" y="0"/>
                  </a:moveTo>
                  <a:cubicBezTo>
                    <a:pt x="198" y="0"/>
                    <a:pt x="0" y="195"/>
                    <a:pt x="0" y="436"/>
                  </a:cubicBezTo>
                  <a:cubicBezTo>
                    <a:pt x="0" y="677"/>
                    <a:pt x="198" y="872"/>
                    <a:pt x="441" y="872"/>
                  </a:cubicBezTo>
                  <a:cubicBezTo>
                    <a:pt x="684" y="872"/>
                    <a:pt x="881" y="677"/>
                    <a:pt x="881" y="436"/>
                  </a:cubicBezTo>
                  <a:cubicBezTo>
                    <a:pt x="881" y="195"/>
                    <a:pt x="684" y="0"/>
                    <a:pt x="441" y="0"/>
                  </a:cubicBezTo>
                  <a:close/>
                  <a:moveTo>
                    <a:pt x="441" y="818"/>
                  </a:moveTo>
                  <a:cubicBezTo>
                    <a:pt x="228" y="818"/>
                    <a:pt x="55" y="647"/>
                    <a:pt x="55" y="436"/>
                  </a:cubicBezTo>
                  <a:cubicBezTo>
                    <a:pt x="55" y="225"/>
                    <a:pt x="228" y="54"/>
                    <a:pt x="441" y="54"/>
                  </a:cubicBezTo>
                  <a:cubicBezTo>
                    <a:pt x="653" y="54"/>
                    <a:pt x="826" y="225"/>
                    <a:pt x="826" y="436"/>
                  </a:cubicBezTo>
                  <a:cubicBezTo>
                    <a:pt x="826" y="647"/>
                    <a:pt x="653" y="818"/>
                    <a:pt x="441" y="8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3"/>
            <p:cNvSpPr/>
            <p:nvPr/>
          </p:nvSpPr>
          <p:spPr bwMode="auto">
            <a:xfrm>
              <a:off x="3916" y="2230"/>
              <a:ext cx="76" cy="230"/>
            </a:xfrm>
            <a:custGeom>
              <a:avLst/>
              <a:gdLst>
                <a:gd name="T0" fmla="*/ 0 w 32"/>
                <a:gd name="T1" fmla="*/ 0 h 97"/>
                <a:gd name="T2" fmla="*/ 0 w 32"/>
                <a:gd name="T3" fmla="*/ 97 h 97"/>
                <a:gd name="T4" fmla="*/ 19 w 32"/>
                <a:gd name="T5" fmla="*/ 84 h 97"/>
                <a:gd name="T6" fmla="*/ 32 w 32"/>
                <a:gd name="T7" fmla="*/ 45 h 97"/>
                <a:gd name="T8" fmla="*/ 23 w 32"/>
                <a:gd name="T9" fmla="*/ 16 h 97"/>
                <a:gd name="T10" fmla="*/ 0 w 3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97">
                  <a:moveTo>
                    <a:pt x="0" y="0"/>
                  </a:moveTo>
                  <a:cubicBezTo>
                    <a:pt x="0" y="97"/>
                    <a:pt x="0" y="97"/>
                    <a:pt x="0" y="97"/>
                  </a:cubicBezTo>
                  <a:cubicBezTo>
                    <a:pt x="7" y="94"/>
                    <a:pt x="13" y="90"/>
                    <a:pt x="19" y="84"/>
                  </a:cubicBezTo>
                  <a:cubicBezTo>
                    <a:pt x="28" y="73"/>
                    <a:pt x="32" y="61"/>
                    <a:pt x="32" y="45"/>
                  </a:cubicBezTo>
                  <a:cubicBezTo>
                    <a:pt x="32" y="33"/>
                    <a:pt x="29" y="23"/>
                    <a:pt x="23" y="16"/>
                  </a:cubicBezTo>
                  <a:cubicBezTo>
                    <a:pt x="20" y="12"/>
                    <a:pt x="13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2999" y="1329"/>
              <a:ext cx="1680" cy="1665"/>
            </a:xfrm>
            <a:custGeom>
              <a:avLst/>
              <a:gdLst>
                <a:gd name="T0" fmla="*/ 355 w 709"/>
                <a:gd name="T1" fmla="*/ 0 h 702"/>
                <a:gd name="T2" fmla="*/ 0 w 709"/>
                <a:gd name="T3" fmla="*/ 351 h 702"/>
                <a:gd name="T4" fmla="*/ 355 w 709"/>
                <a:gd name="T5" fmla="*/ 702 h 702"/>
                <a:gd name="T6" fmla="*/ 709 w 709"/>
                <a:gd name="T7" fmla="*/ 351 h 702"/>
                <a:gd name="T8" fmla="*/ 355 w 709"/>
                <a:gd name="T9" fmla="*/ 0 h 702"/>
                <a:gd name="T10" fmla="*/ 460 w 709"/>
                <a:gd name="T11" fmla="*/ 509 h 702"/>
                <a:gd name="T12" fmla="*/ 387 w 709"/>
                <a:gd name="T13" fmla="*/ 545 h 702"/>
                <a:gd name="T14" fmla="*/ 387 w 709"/>
                <a:gd name="T15" fmla="*/ 591 h 702"/>
                <a:gd name="T16" fmla="*/ 332 w 709"/>
                <a:gd name="T17" fmla="*/ 591 h 702"/>
                <a:gd name="T18" fmla="*/ 332 w 709"/>
                <a:gd name="T19" fmla="*/ 545 h 702"/>
                <a:gd name="T20" fmla="*/ 285 w 709"/>
                <a:gd name="T21" fmla="*/ 530 h 702"/>
                <a:gd name="T22" fmla="*/ 243 w 709"/>
                <a:gd name="T23" fmla="*/ 491 h 702"/>
                <a:gd name="T24" fmla="*/ 223 w 709"/>
                <a:gd name="T25" fmla="*/ 426 h 702"/>
                <a:gd name="T26" fmla="*/ 223 w 709"/>
                <a:gd name="T27" fmla="*/ 414 h 702"/>
                <a:gd name="T28" fmla="*/ 294 w 709"/>
                <a:gd name="T29" fmla="*/ 400 h 702"/>
                <a:gd name="T30" fmla="*/ 296 w 709"/>
                <a:gd name="T31" fmla="*/ 414 h 702"/>
                <a:gd name="T32" fmla="*/ 312 w 709"/>
                <a:gd name="T33" fmla="*/ 460 h 702"/>
                <a:gd name="T34" fmla="*/ 332 w 709"/>
                <a:gd name="T35" fmla="*/ 477 h 702"/>
                <a:gd name="T36" fmla="*/ 332 w 709"/>
                <a:gd name="T37" fmla="*/ 365 h 702"/>
                <a:gd name="T38" fmla="*/ 283 w 709"/>
                <a:gd name="T39" fmla="*/ 345 h 702"/>
                <a:gd name="T40" fmla="*/ 245 w 709"/>
                <a:gd name="T41" fmla="*/ 307 h 702"/>
                <a:gd name="T42" fmla="*/ 231 w 709"/>
                <a:gd name="T43" fmla="*/ 253 h 702"/>
                <a:gd name="T44" fmla="*/ 270 w 709"/>
                <a:gd name="T45" fmla="*/ 166 h 702"/>
                <a:gd name="T46" fmla="*/ 332 w 709"/>
                <a:gd name="T47" fmla="*/ 140 h 702"/>
                <a:gd name="T48" fmla="*/ 332 w 709"/>
                <a:gd name="T49" fmla="*/ 117 h 702"/>
                <a:gd name="T50" fmla="*/ 387 w 709"/>
                <a:gd name="T51" fmla="*/ 117 h 702"/>
                <a:gd name="T52" fmla="*/ 387 w 709"/>
                <a:gd name="T53" fmla="*/ 140 h 702"/>
                <a:gd name="T54" fmla="*/ 444 w 709"/>
                <a:gd name="T55" fmla="*/ 164 h 702"/>
                <a:gd name="T56" fmla="*/ 484 w 709"/>
                <a:gd name="T57" fmla="*/ 239 h 702"/>
                <a:gd name="T58" fmla="*/ 486 w 709"/>
                <a:gd name="T59" fmla="*/ 253 h 702"/>
                <a:gd name="T60" fmla="*/ 412 w 709"/>
                <a:gd name="T61" fmla="*/ 264 h 702"/>
                <a:gd name="T62" fmla="*/ 410 w 709"/>
                <a:gd name="T63" fmla="*/ 250 h 702"/>
                <a:gd name="T64" fmla="*/ 397 w 709"/>
                <a:gd name="T65" fmla="*/ 217 h 702"/>
                <a:gd name="T66" fmla="*/ 387 w 709"/>
                <a:gd name="T67" fmla="*/ 209 h 702"/>
                <a:gd name="T68" fmla="*/ 387 w 709"/>
                <a:gd name="T69" fmla="*/ 307 h 702"/>
                <a:gd name="T70" fmla="*/ 423 w 709"/>
                <a:gd name="T71" fmla="*/ 318 h 702"/>
                <a:gd name="T72" fmla="*/ 462 w 709"/>
                <a:gd name="T73" fmla="*/ 343 h 702"/>
                <a:gd name="T74" fmla="*/ 485 w 709"/>
                <a:gd name="T75" fmla="*/ 378 h 702"/>
                <a:gd name="T76" fmla="*/ 493 w 709"/>
                <a:gd name="T77" fmla="*/ 422 h 702"/>
                <a:gd name="T78" fmla="*/ 460 w 709"/>
                <a:gd name="T79" fmla="*/ 509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09" h="702">
                  <a:moveTo>
                    <a:pt x="355" y="0"/>
                  </a:moveTo>
                  <a:cubicBezTo>
                    <a:pt x="159" y="0"/>
                    <a:pt x="0" y="157"/>
                    <a:pt x="0" y="351"/>
                  </a:cubicBezTo>
                  <a:cubicBezTo>
                    <a:pt x="0" y="544"/>
                    <a:pt x="159" y="702"/>
                    <a:pt x="355" y="702"/>
                  </a:cubicBezTo>
                  <a:cubicBezTo>
                    <a:pt x="550" y="702"/>
                    <a:pt x="709" y="544"/>
                    <a:pt x="709" y="351"/>
                  </a:cubicBezTo>
                  <a:cubicBezTo>
                    <a:pt x="709" y="157"/>
                    <a:pt x="550" y="0"/>
                    <a:pt x="355" y="0"/>
                  </a:cubicBezTo>
                  <a:close/>
                  <a:moveTo>
                    <a:pt x="460" y="509"/>
                  </a:moveTo>
                  <a:cubicBezTo>
                    <a:pt x="440" y="529"/>
                    <a:pt x="416" y="541"/>
                    <a:pt x="387" y="545"/>
                  </a:cubicBezTo>
                  <a:cubicBezTo>
                    <a:pt x="387" y="591"/>
                    <a:pt x="387" y="591"/>
                    <a:pt x="387" y="591"/>
                  </a:cubicBezTo>
                  <a:cubicBezTo>
                    <a:pt x="332" y="591"/>
                    <a:pt x="332" y="591"/>
                    <a:pt x="332" y="591"/>
                  </a:cubicBezTo>
                  <a:cubicBezTo>
                    <a:pt x="332" y="545"/>
                    <a:pt x="332" y="545"/>
                    <a:pt x="332" y="545"/>
                  </a:cubicBezTo>
                  <a:cubicBezTo>
                    <a:pt x="314" y="542"/>
                    <a:pt x="298" y="537"/>
                    <a:pt x="285" y="530"/>
                  </a:cubicBezTo>
                  <a:cubicBezTo>
                    <a:pt x="269" y="522"/>
                    <a:pt x="255" y="509"/>
                    <a:pt x="243" y="491"/>
                  </a:cubicBezTo>
                  <a:cubicBezTo>
                    <a:pt x="232" y="473"/>
                    <a:pt x="225" y="451"/>
                    <a:pt x="223" y="426"/>
                  </a:cubicBezTo>
                  <a:cubicBezTo>
                    <a:pt x="223" y="414"/>
                    <a:pt x="223" y="414"/>
                    <a:pt x="223" y="414"/>
                  </a:cubicBezTo>
                  <a:cubicBezTo>
                    <a:pt x="294" y="400"/>
                    <a:pt x="294" y="400"/>
                    <a:pt x="294" y="400"/>
                  </a:cubicBezTo>
                  <a:cubicBezTo>
                    <a:pt x="296" y="414"/>
                    <a:pt x="296" y="414"/>
                    <a:pt x="296" y="414"/>
                  </a:cubicBezTo>
                  <a:cubicBezTo>
                    <a:pt x="299" y="436"/>
                    <a:pt x="305" y="451"/>
                    <a:pt x="312" y="460"/>
                  </a:cubicBezTo>
                  <a:cubicBezTo>
                    <a:pt x="318" y="468"/>
                    <a:pt x="325" y="474"/>
                    <a:pt x="332" y="477"/>
                  </a:cubicBezTo>
                  <a:cubicBezTo>
                    <a:pt x="332" y="365"/>
                    <a:pt x="332" y="365"/>
                    <a:pt x="332" y="365"/>
                  </a:cubicBezTo>
                  <a:cubicBezTo>
                    <a:pt x="316" y="361"/>
                    <a:pt x="300" y="354"/>
                    <a:pt x="283" y="345"/>
                  </a:cubicBezTo>
                  <a:cubicBezTo>
                    <a:pt x="266" y="336"/>
                    <a:pt x="254" y="323"/>
                    <a:pt x="245" y="307"/>
                  </a:cubicBezTo>
                  <a:cubicBezTo>
                    <a:pt x="236" y="291"/>
                    <a:pt x="231" y="273"/>
                    <a:pt x="231" y="253"/>
                  </a:cubicBezTo>
                  <a:cubicBezTo>
                    <a:pt x="231" y="217"/>
                    <a:pt x="244" y="188"/>
                    <a:pt x="270" y="166"/>
                  </a:cubicBezTo>
                  <a:cubicBezTo>
                    <a:pt x="285" y="153"/>
                    <a:pt x="306" y="144"/>
                    <a:pt x="332" y="140"/>
                  </a:cubicBezTo>
                  <a:cubicBezTo>
                    <a:pt x="332" y="117"/>
                    <a:pt x="332" y="117"/>
                    <a:pt x="332" y="117"/>
                  </a:cubicBezTo>
                  <a:cubicBezTo>
                    <a:pt x="387" y="117"/>
                    <a:pt x="387" y="117"/>
                    <a:pt x="387" y="117"/>
                  </a:cubicBezTo>
                  <a:cubicBezTo>
                    <a:pt x="387" y="140"/>
                    <a:pt x="387" y="140"/>
                    <a:pt x="387" y="140"/>
                  </a:cubicBezTo>
                  <a:cubicBezTo>
                    <a:pt x="410" y="144"/>
                    <a:pt x="429" y="152"/>
                    <a:pt x="444" y="164"/>
                  </a:cubicBezTo>
                  <a:cubicBezTo>
                    <a:pt x="466" y="182"/>
                    <a:pt x="480" y="208"/>
                    <a:pt x="484" y="239"/>
                  </a:cubicBezTo>
                  <a:cubicBezTo>
                    <a:pt x="486" y="253"/>
                    <a:pt x="486" y="253"/>
                    <a:pt x="486" y="253"/>
                  </a:cubicBezTo>
                  <a:cubicBezTo>
                    <a:pt x="412" y="264"/>
                    <a:pt x="412" y="264"/>
                    <a:pt x="412" y="264"/>
                  </a:cubicBezTo>
                  <a:cubicBezTo>
                    <a:pt x="410" y="250"/>
                    <a:pt x="410" y="250"/>
                    <a:pt x="410" y="250"/>
                  </a:cubicBezTo>
                  <a:cubicBezTo>
                    <a:pt x="408" y="236"/>
                    <a:pt x="403" y="224"/>
                    <a:pt x="397" y="217"/>
                  </a:cubicBezTo>
                  <a:cubicBezTo>
                    <a:pt x="394" y="214"/>
                    <a:pt x="391" y="211"/>
                    <a:pt x="387" y="209"/>
                  </a:cubicBezTo>
                  <a:cubicBezTo>
                    <a:pt x="387" y="307"/>
                    <a:pt x="387" y="307"/>
                    <a:pt x="387" y="307"/>
                  </a:cubicBezTo>
                  <a:cubicBezTo>
                    <a:pt x="405" y="311"/>
                    <a:pt x="416" y="315"/>
                    <a:pt x="423" y="318"/>
                  </a:cubicBezTo>
                  <a:cubicBezTo>
                    <a:pt x="439" y="324"/>
                    <a:pt x="452" y="333"/>
                    <a:pt x="462" y="343"/>
                  </a:cubicBezTo>
                  <a:cubicBezTo>
                    <a:pt x="472" y="353"/>
                    <a:pt x="480" y="365"/>
                    <a:pt x="485" y="378"/>
                  </a:cubicBezTo>
                  <a:cubicBezTo>
                    <a:pt x="490" y="392"/>
                    <a:pt x="493" y="407"/>
                    <a:pt x="493" y="422"/>
                  </a:cubicBezTo>
                  <a:cubicBezTo>
                    <a:pt x="493" y="457"/>
                    <a:pt x="482" y="486"/>
                    <a:pt x="460" y="5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5"/>
            <p:cNvSpPr/>
            <p:nvPr/>
          </p:nvSpPr>
          <p:spPr bwMode="auto">
            <a:xfrm>
              <a:off x="3719" y="1820"/>
              <a:ext cx="67" cy="201"/>
            </a:xfrm>
            <a:custGeom>
              <a:avLst/>
              <a:gdLst>
                <a:gd name="T0" fmla="*/ 0 w 28"/>
                <a:gd name="T1" fmla="*/ 42 h 85"/>
                <a:gd name="T2" fmla="*/ 9 w 28"/>
                <a:gd name="T3" fmla="*/ 71 h 85"/>
                <a:gd name="T4" fmla="*/ 28 w 28"/>
                <a:gd name="T5" fmla="*/ 85 h 85"/>
                <a:gd name="T6" fmla="*/ 28 w 28"/>
                <a:gd name="T7" fmla="*/ 0 h 85"/>
                <a:gd name="T8" fmla="*/ 11 w 28"/>
                <a:gd name="T9" fmla="*/ 12 h 85"/>
                <a:gd name="T10" fmla="*/ 0 w 28"/>
                <a:gd name="T11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85">
                  <a:moveTo>
                    <a:pt x="0" y="42"/>
                  </a:moveTo>
                  <a:cubicBezTo>
                    <a:pt x="0" y="54"/>
                    <a:pt x="3" y="64"/>
                    <a:pt x="9" y="71"/>
                  </a:cubicBezTo>
                  <a:cubicBezTo>
                    <a:pt x="14" y="76"/>
                    <a:pt x="20" y="81"/>
                    <a:pt x="28" y="8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3"/>
                    <a:pt x="16" y="7"/>
                    <a:pt x="11" y="12"/>
                  </a:cubicBezTo>
                  <a:cubicBezTo>
                    <a:pt x="4" y="21"/>
                    <a:pt x="0" y="31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7060914" y="2587319"/>
            <a:ext cx="82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39238" y="1227318"/>
            <a:ext cx="557992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/>
              <a:t>Ⅲ.</a:t>
            </a:r>
            <a:r>
              <a:rPr lang="zh-CN" altLang="en-US" dirty="0"/>
              <a:t>我的文章页面则主要展示个人发表过的文章目录，便于编辑与删除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2040890"/>
            <a:ext cx="5487670" cy="44723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83730" y="1240155"/>
            <a:ext cx="472821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sym typeface="+mn-ea"/>
              </a:rPr>
              <a:t>8.</a:t>
            </a:r>
            <a:r>
              <a:rPr lang="zh-CN" altLang="en-US" dirty="0">
                <a:latin typeface="+mn-ea"/>
                <a:sym typeface="+mn-ea"/>
              </a:rPr>
              <a:t>最后，文章详情页，居中布局，尾部评论块，凸出显示文章即可</a:t>
            </a:r>
            <a:endParaRPr lang="zh-CN" altLang="en-US" dirty="0">
              <a:latin typeface="+mn-ea"/>
            </a:endParaRPr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855" y="1937385"/>
            <a:ext cx="4857115" cy="46012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rgbClr val="90917A">
                  <a:alpha val="80000"/>
                </a:srgbClr>
              </a:gs>
              <a:gs pos="0">
                <a:srgbClr val="D9DBBD">
                  <a:shade val="30000"/>
                  <a:satMod val="115000"/>
                  <a:alpha val="85000"/>
                </a:srgbClr>
              </a:gs>
              <a:gs pos="50000">
                <a:srgbClr val="D9DBBD">
                  <a:shade val="67500"/>
                  <a:satMod val="115000"/>
                  <a:alpha val="70000"/>
                </a:srgbClr>
              </a:gs>
              <a:gs pos="100000">
                <a:srgbClr val="D9DBBD">
                  <a:shade val="100000"/>
                  <a:satMod val="115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55688" y="2106241"/>
            <a:ext cx="5040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rgbClr val="D9DBBD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8000" dirty="0">
              <a:solidFill>
                <a:srgbClr val="D9DB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55688" y="3428410"/>
            <a:ext cx="4910397" cy="0"/>
          </a:xfrm>
          <a:prstGeom prst="line">
            <a:avLst/>
          </a:prstGeom>
          <a:ln w="38100">
            <a:solidFill>
              <a:srgbClr val="C6C9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00584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065" y="1609725"/>
            <a:ext cx="12188190" cy="355854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713228" y="2724694"/>
            <a:ext cx="0" cy="14313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91357" y="1887448"/>
            <a:ext cx="8118286" cy="305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13130140348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石东硕</a:t>
            </a:r>
          </a:p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13130140349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尚升</a:t>
            </a:r>
          </a:p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13130140363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苑继泽</a:t>
            </a:r>
          </a:p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13130140364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叶晋奇</a:t>
            </a:r>
          </a:p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13130140365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孙济远</a:t>
            </a:r>
          </a:p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13130140366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刘振弘</a:t>
            </a:r>
          </a:p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13130140367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杨浩东</a:t>
            </a:r>
          </a:p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13130140369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苗文战</a:t>
            </a:r>
          </a:p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13130140370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张帅</a:t>
            </a: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1170790" y="2911331"/>
            <a:ext cx="1177680" cy="1058068"/>
            <a:chOff x="966" y="-425"/>
            <a:chExt cx="5750" cy="5166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966" y="-425"/>
              <a:ext cx="4915" cy="4645"/>
            </a:xfrm>
            <a:custGeom>
              <a:avLst/>
              <a:gdLst>
                <a:gd name="T0" fmla="*/ 1967 w 2078"/>
                <a:gd name="T1" fmla="*/ 731 h 1964"/>
                <a:gd name="T2" fmla="*/ 2078 w 2078"/>
                <a:gd name="T3" fmla="*/ 30 h 1964"/>
                <a:gd name="T4" fmla="*/ 2050 w 2078"/>
                <a:gd name="T5" fmla="*/ 0 h 1964"/>
                <a:gd name="T6" fmla="*/ 1326 w 2078"/>
                <a:gd name="T7" fmla="*/ 42 h 1964"/>
                <a:gd name="T8" fmla="*/ 1324 w 2078"/>
                <a:gd name="T9" fmla="*/ 40 h 1964"/>
                <a:gd name="T10" fmla="*/ 0 w 2078"/>
                <a:gd name="T11" fmla="*/ 1272 h 1964"/>
                <a:gd name="T12" fmla="*/ 643 w 2078"/>
                <a:gd name="T13" fmla="*/ 1964 h 1964"/>
                <a:gd name="T14" fmla="*/ 1968 w 2078"/>
                <a:gd name="T15" fmla="*/ 733 h 1964"/>
                <a:gd name="T16" fmla="*/ 1967 w 2078"/>
                <a:gd name="T17" fmla="*/ 731 h 1964"/>
                <a:gd name="T18" fmla="*/ 1833 w 2078"/>
                <a:gd name="T19" fmla="*/ 213 h 1964"/>
                <a:gd name="T20" fmla="*/ 1827 w 2078"/>
                <a:gd name="T21" fmla="*/ 377 h 1964"/>
                <a:gd name="T22" fmla="*/ 1663 w 2078"/>
                <a:gd name="T23" fmla="*/ 371 h 1964"/>
                <a:gd name="T24" fmla="*/ 1669 w 2078"/>
                <a:gd name="T25" fmla="*/ 207 h 1964"/>
                <a:gd name="T26" fmla="*/ 1833 w 2078"/>
                <a:gd name="T27" fmla="*/ 213 h 1964"/>
                <a:gd name="T28" fmla="*/ 683 w 2078"/>
                <a:gd name="T29" fmla="*/ 1797 h 1964"/>
                <a:gd name="T30" fmla="*/ 170 w 2078"/>
                <a:gd name="T31" fmla="*/ 1248 h 1964"/>
                <a:gd name="T32" fmla="*/ 1057 w 2078"/>
                <a:gd name="T33" fmla="*/ 420 h 1964"/>
                <a:gd name="T34" fmla="*/ 1570 w 2078"/>
                <a:gd name="T35" fmla="*/ 969 h 1964"/>
                <a:gd name="T36" fmla="*/ 683 w 2078"/>
                <a:gd name="T37" fmla="*/ 1797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78" h="1964">
                  <a:moveTo>
                    <a:pt x="1967" y="731"/>
                  </a:moveTo>
                  <a:cubicBezTo>
                    <a:pt x="2078" y="30"/>
                    <a:pt x="2078" y="30"/>
                    <a:pt x="2078" y="3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1326" y="42"/>
                    <a:pt x="1326" y="42"/>
                    <a:pt x="1326" y="42"/>
                  </a:cubicBezTo>
                  <a:cubicBezTo>
                    <a:pt x="1324" y="40"/>
                    <a:pt x="1324" y="40"/>
                    <a:pt x="1324" y="40"/>
                  </a:cubicBezTo>
                  <a:cubicBezTo>
                    <a:pt x="0" y="1272"/>
                    <a:pt x="0" y="1272"/>
                    <a:pt x="0" y="1272"/>
                  </a:cubicBezTo>
                  <a:cubicBezTo>
                    <a:pt x="643" y="1964"/>
                    <a:pt x="643" y="1964"/>
                    <a:pt x="643" y="1964"/>
                  </a:cubicBezTo>
                  <a:cubicBezTo>
                    <a:pt x="1968" y="733"/>
                    <a:pt x="1968" y="733"/>
                    <a:pt x="1968" y="733"/>
                  </a:cubicBezTo>
                  <a:lnTo>
                    <a:pt x="1967" y="731"/>
                  </a:lnTo>
                  <a:close/>
                  <a:moveTo>
                    <a:pt x="1833" y="213"/>
                  </a:moveTo>
                  <a:cubicBezTo>
                    <a:pt x="1877" y="260"/>
                    <a:pt x="1874" y="333"/>
                    <a:pt x="1827" y="377"/>
                  </a:cubicBezTo>
                  <a:cubicBezTo>
                    <a:pt x="1780" y="420"/>
                    <a:pt x="1707" y="418"/>
                    <a:pt x="1663" y="371"/>
                  </a:cubicBezTo>
                  <a:cubicBezTo>
                    <a:pt x="1619" y="324"/>
                    <a:pt x="1622" y="250"/>
                    <a:pt x="1669" y="207"/>
                  </a:cubicBezTo>
                  <a:cubicBezTo>
                    <a:pt x="1716" y="163"/>
                    <a:pt x="1790" y="166"/>
                    <a:pt x="1833" y="213"/>
                  </a:cubicBezTo>
                  <a:close/>
                  <a:moveTo>
                    <a:pt x="683" y="1797"/>
                  </a:moveTo>
                  <a:cubicBezTo>
                    <a:pt x="170" y="1248"/>
                    <a:pt x="170" y="1248"/>
                    <a:pt x="170" y="1248"/>
                  </a:cubicBezTo>
                  <a:cubicBezTo>
                    <a:pt x="1057" y="420"/>
                    <a:pt x="1057" y="420"/>
                    <a:pt x="1057" y="420"/>
                  </a:cubicBezTo>
                  <a:cubicBezTo>
                    <a:pt x="1570" y="969"/>
                    <a:pt x="1570" y="969"/>
                    <a:pt x="1570" y="969"/>
                  </a:cubicBezTo>
                  <a:lnTo>
                    <a:pt x="683" y="1797"/>
                  </a:lnTo>
                  <a:close/>
                </a:path>
              </a:pathLst>
            </a:custGeom>
            <a:solidFill>
              <a:srgbClr val="EE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2906" y="639"/>
              <a:ext cx="3810" cy="4102"/>
            </a:xfrm>
            <a:custGeom>
              <a:avLst/>
              <a:gdLst>
                <a:gd name="T0" fmla="*/ 1496 w 1611"/>
                <a:gd name="T1" fmla="*/ 655 h 1734"/>
                <a:gd name="T2" fmla="*/ 1611 w 1611"/>
                <a:gd name="T3" fmla="*/ 27 h 1734"/>
                <a:gd name="T4" fmla="*/ 1586 w 1611"/>
                <a:gd name="T5" fmla="*/ 0 h 1734"/>
                <a:gd name="T6" fmla="*/ 1414 w 1611"/>
                <a:gd name="T7" fmla="*/ 6 h 1734"/>
                <a:gd name="T8" fmla="*/ 1382 w 1611"/>
                <a:gd name="T9" fmla="*/ 181 h 1734"/>
                <a:gd name="T10" fmla="*/ 1387 w 1611"/>
                <a:gd name="T11" fmla="*/ 186 h 1734"/>
                <a:gd name="T12" fmla="*/ 1379 w 1611"/>
                <a:gd name="T13" fmla="*/ 333 h 1734"/>
                <a:gd name="T14" fmla="*/ 1232 w 1611"/>
                <a:gd name="T15" fmla="*/ 325 h 1734"/>
                <a:gd name="T16" fmla="*/ 1230 w 1611"/>
                <a:gd name="T17" fmla="*/ 322 h 1734"/>
                <a:gd name="T18" fmla="*/ 910 w 1611"/>
                <a:gd name="T19" fmla="*/ 607 h 1734"/>
                <a:gd name="T20" fmla="*/ 1135 w 1611"/>
                <a:gd name="T21" fmla="*/ 860 h 1734"/>
                <a:gd name="T22" fmla="*/ 322 w 1611"/>
                <a:gd name="T23" fmla="*/ 1585 h 1734"/>
                <a:gd name="T24" fmla="*/ 95 w 1611"/>
                <a:gd name="T25" fmla="*/ 1330 h 1734"/>
                <a:gd name="T26" fmla="*/ 0 w 1611"/>
                <a:gd name="T27" fmla="*/ 1414 h 1734"/>
                <a:gd name="T28" fmla="*/ 283 w 1611"/>
                <a:gd name="T29" fmla="*/ 1734 h 1734"/>
                <a:gd name="T30" fmla="*/ 1497 w 1611"/>
                <a:gd name="T31" fmla="*/ 656 h 1734"/>
                <a:gd name="T32" fmla="*/ 1496 w 1611"/>
                <a:gd name="T33" fmla="*/ 655 h 1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1" h="1734">
                  <a:moveTo>
                    <a:pt x="1496" y="655"/>
                  </a:moveTo>
                  <a:cubicBezTo>
                    <a:pt x="1611" y="27"/>
                    <a:pt x="1611" y="27"/>
                    <a:pt x="1611" y="27"/>
                  </a:cubicBezTo>
                  <a:cubicBezTo>
                    <a:pt x="1586" y="0"/>
                    <a:pt x="1586" y="0"/>
                    <a:pt x="1586" y="0"/>
                  </a:cubicBezTo>
                  <a:cubicBezTo>
                    <a:pt x="1414" y="6"/>
                    <a:pt x="1414" y="6"/>
                    <a:pt x="1414" y="6"/>
                  </a:cubicBezTo>
                  <a:cubicBezTo>
                    <a:pt x="1382" y="181"/>
                    <a:pt x="1382" y="181"/>
                    <a:pt x="1382" y="181"/>
                  </a:cubicBezTo>
                  <a:cubicBezTo>
                    <a:pt x="1384" y="183"/>
                    <a:pt x="1386" y="184"/>
                    <a:pt x="1387" y="186"/>
                  </a:cubicBezTo>
                  <a:cubicBezTo>
                    <a:pt x="1426" y="229"/>
                    <a:pt x="1422" y="295"/>
                    <a:pt x="1379" y="333"/>
                  </a:cubicBezTo>
                  <a:cubicBezTo>
                    <a:pt x="1336" y="372"/>
                    <a:pt x="1270" y="368"/>
                    <a:pt x="1232" y="325"/>
                  </a:cubicBezTo>
                  <a:cubicBezTo>
                    <a:pt x="1231" y="324"/>
                    <a:pt x="1230" y="323"/>
                    <a:pt x="1230" y="322"/>
                  </a:cubicBezTo>
                  <a:cubicBezTo>
                    <a:pt x="910" y="607"/>
                    <a:pt x="910" y="607"/>
                    <a:pt x="910" y="607"/>
                  </a:cubicBezTo>
                  <a:cubicBezTo>
                    <a:pt x="1135" y="860"/>
                    <a:pt x="1135" y="860"/>
                    <a:pt x="1135" y="860"/>
                  </a:cubicBezTo>
                  <a:cubicBezTo>
                    <a:pt x="322" y="1585"/>
                    <a:pt x="322" y="1585"/>
                    <a:pt x="322" y="1585"/>
                  </a:cubicBezTo>
                  <a:cubicBezTo>
                    <a:pt x="95" y="1330"/>
                    <a:pt x="95" y="1330"/>
                    <a:pt x="95" y="1330"/>
                  </a:cubicBezTo>
                  <a:cubicBezTo>
                    <a:pt x="0" y="1414"/>
                    <a:pt x="0" y="1414"/>
                    <a:pt x="0" y="1414"/>
                  </a:cubicBezTo>
                  <a:cubicBezTo>
                    <a:pt x="283" y="1734"/>
                    <a:pt x="283" y="1734"/>
                    <a:pt x="283" y="1734"/>
                  </a:cubicBezTo>
                  <a:cubicBezTo>
                    <a:pt x="1497" y="656"/>
                    <a:pt x="1497" y="656"/>
                    <a:pt x="1497" y="656"/>
                  </a:cubicBezTo>
                  <a:lnTo>
                    <a:pt x="1496" y="655"/>
                  </a:lnTo>
                  <a:close/>
                </a:path>
              </a:pathLst>
            </a:custGeom>
            <a:solidFill>
              <a:srgbClr val="EE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菱形 2"/>
          <p:cNvSpPr/>
          <p:nvPr/>
        </p:nvSpPr>
        <p:spPr>
          <a:xfrm>
            <a:off x="1055688" y="2541958"/>
            <a:ext cx="2583543" cy="2583543"/>
          </a:xfrm>
          <a:prstGeom prst="diamond">
            <a:avLst/>
          </a:prstGeom>
          <a:solidFill>
            <a:srgbClr val="FFB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Group 9"/>
          <p:cNvGrpSpPr>
            <a:grpSpLocks noChangeAspect="1"/>
          </p:cNvGrpSpPr>
          <p:nvPr/>
        </p:nvGrpSpPr>
        <p:grpSpPr bwMode="auto">
          <a:xfrm>
            <a:off x="2028126" y="3113005"/>
            <a:ext cx="638181" cy="720725"/>
            <a:chOff x="2366" y="1766"/>
            <a:chExt cx="518" cy="585"/>
          </a:xfrm>
          <a:solidFill>
            <a:schemeClr val="bg1"/>
          </a:solidFill>
        </p:grpSpPr>
        <p:sp>
          <p:nvSpPr>
            <p:cNvPr id="18" name="Freeform 10"/>
            <p:cNvSpPr/>
            <p:nvPr/>
          </p:nvSpPr>
          <p:spPr bwMode="auto">
            <a:xfrm>
              <a:off x="2625" y="2092"/>
              <a:ext cx="259" cy="259"/>
            </a:xfrm>
            <a:custGeom>
              <a:avLst/>
              <a:gdLst>
                <a:gd name="T0" fmla="*/ 111 w 320"/>
                <a:gd name="T1" fmla="*/ 35 h 321"/>
                <a:gd name="T2" fmla="*/ 111 w 320"/>
                <a:gd name="T3" fmla="*/ 111 h 321"/>
                <a:gd name="T4" fmla="*/ 34 w 320"/>
                <a:gd name="T5" fmla="*/ 111 h 321"/>
                <a:gd name="T6" fmla="*/ 0 w 320"/>
                <a:gd name="T7" fmla="*/ 142 h 321"/>
                <a:gd name="T8" fmla="*/ 0 w 320"/>
                <a:gd name="T9" fmla="*/ 179 h 321"/>
                <a:gd name="T10" fmla="*/ 34 w 320"/>
                <a:gd name="T11" fmla="*/ 210 h 321"/>
                <a:gd name="T12" fmla="*/ 111 w 320"/>
                <a:gd name="T13" fmla="*/ 210 h 321"/>
                <a:gd name="T14" fmla="*/ 111 w 320"/>
                <a:gd name="T15" fmla="*/ 286 h 321"/>
                <a:gd name="T16" fmla="*/ 141 w 320"/>
                <a:gd name="T17" fmla="*/ 321 h 321"/>
                <a:gd name="T18" fmla="*/ 179 w 320"/>
                <a:gd name="T19" fmla="*/ 321 h 321"/>
                <a:gd name="T20" fmla="*/ 209 w 320"/>
                <a:gd name="T21" fmla="*/ 286 h 321"/>
                <a:gd name="T22" fmla="*/ 209 w 320"/>
                <a:gd name="T23" fmla="*/ 210 h 321"/>
                <a:gd name="T24" fmla="*/ 286 w 320"/>
                <a:gd name="T25" fmla="*/ 210 h 321"/>
                <a:gd name="T26" fmla="*/ 320 w 320"/>
                <a:gd name="T27" fmla="*/ 179 h 321"/>
                <a:gd name="T28" fmla="*/ 320 w 320"/>
                <a:gd name="T29" fmla="*/ 142 h 321"/>
                <a:gd name="T30" fmla="*/ 286 w 320"/>
                <a:gd name="T31" fmla="*/ 111 h 321"/>
                <a:gd name="T32" fmla="*/ 209 w 320"/>
                <a:gd name="T33" fmla="*/ 111 h 321"/>
                <a:gd name="T34" fmla="*/ 209 w 320"/>
                <a:gd name="T35" fmla="*/ 35 h 321"/>
                <a:gd name="T36" fmla="*/ 179 w 320"/>
                <a:gd name="T37" fmla="*/ 0 h 321"/>
                <a:gd name="T38" fmla="*/ 141 w 320"/>
                <a:gd name="T39" fmla="*/ 0 h 321"/>
                <a:gd name="T40" fmla="*/ 111 w 320"/>
                <a:gd name="T41" fmla="*/ 35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21">
                  <a:moveTo>
                    <a:pt x="111" y="35"/>
                  </a:moveTo>
                  <a:cubicBezTo>
                    <a:pt x="111" y="111"/>
                    <a:pt x="111" y="111"/>
                    <a:pt x="111" y="111"/>
                  </a:cubicBezTo>
                  <a:cubicBezTo>
                    <a:pt x="34" y="111"/>
                    <a:pt x="34" y="111"/>
                    <a:pt x="34" y="111"/>
                  </a:cubicBezTo>
                  <a:cubicBezTo>
                    <a:pt x="15" y="111"/>
                    <a:pt x="0" y="125"/>
                    <a:pt x="0" y="142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96"/>
                    <a:pt x="15" y="210"/>
                    <a:pt x="34" y="210"/>
                  </a:cubicBezTo>
                  <a:cubicBezTo>
                    <a:pt x="111" y="210"/>
                    <a:pt x="111" y="210"/>
                    <a:pt x="111" y="210"/>
                  </a:cubicBezTo>
                  <a:cubicBezTo>
                    <a:pt x="111" y="286"/>
                    <a:pt x="111" y="286"/>
                    <a:pt x="111" y="286"/>
                  </a:cubicBezTo>
                  <a:cubicBezTo>
                    <a:pt x="111" y="305"/>
                    <a:pt x="125" y="321"/>
                    <a:pt x="141" y="321"/>
                  </a:cubicBezTo>
                  <a:cubicBezTo>
                    <a:pt x="179" y="321"/>
                    <a:pt x="179" y="321"/>
                    <a:pt x="179" y="321"/>
                  </a:cubicBezTo>
                  <a:cubicBezTo>
                    <a:pt x="196" y="321"/>
                    <a:pt x="209" y="305"/>
                    <a:pt x="209" y="286"/>
                  </a:cubicBezTo>
                  <a:cubicBezTo>
                    <a:pt x="209" y="210"/>
                    <a:pt x="209" y="210"/>
                    <a:pt x="209" y="210"/>
                  </a:cubicBezTo>
                  <a:cubicBezTo>
                    <a:pt x="286" y="210"/>
                    <a:pt x="286" y="210"/>
                    <a:pt x="286" y="210"/>
                  </a:cubicBezTo>
                  <a:cubicBezTo>
                    <a:pt x="305" y="210"/>
                    <a:pt x="320" y="196"/>
                    <a:pt x="320" y="179"/>
                  </a:cubicBezTo>
                  <a:cubicBezTo>
                    <a:pt x="320" y="142"/>
                    <a:pt x="320" y="142"/>
                    <a:pt x="320" y="142"/>
                  </a:cubicBezTo>
                  <a:cubicBezTo>
                    <a:pt x="320" y="125"/>
                    <a:pt x="305" y="111"/>
                    <a:pt x="286" y="111"/>
                  </a:cubicBezTo>
                  <a:cubicBezTo>
                    <a:pt x="209" y="111"/>
                    <a:pt x="209" y="111"/>
                    <a:pt x="209" y="111"/>
                  </a:cubicBezTo>
                  <a:cubicBezTo>
                    <a:pt x="209" y="35"/>
                    <a:pt x="209" y="35"/>
                    <a:pt x="209" y="35"/>
                  </a:cubicBezTo>
                  <a:cubicBezTo>
                    <a:pt x="209" y="16"/>
                    <a:pt x="196" y="0"/>
                    <a:pt x="17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25" y="0"/>
                    <a:pt x="111" y="16"/>
                    <a:pt x="1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2366" y="1766"/>
              <a:ext cx="423" cy="109"/>
            </a:xfrm>
            <a:custGeom>
              <a:avLst/>
              <a:gdLst>
                <a:gd name="T0" fmla="*/ 419 w 523"/>
                <a:gd name="T1" fmla="*/ 0 h 135"/>
                <a:gd name="T2" fmla="*/ 103 w 523"/>
                <a:gd name="T3" fmla="*/ 0 h 135"/>
                <a:gd name="T4" fmla="*/ 0 w 523"/>
                <a:gd name="T5" fmla="*/ 100 h 135"/>
                <a:gd name="T6" fmla="*/ 0 w 523"/>
                <a:gd name="T7" fmla="*/ 135 h 135"/>
                <a:gd name="T8" fmla="*/ 523 w 523"/>
                <a:gd name="T9" fmla="*/ 135 h 135"/>
                <a:gd name="T10" fmla="*/ 523 w 523"/>
                <a:gd name="T11" fmla="*/ 100 h 135"/>
                <a:gd name="T12" fmla="*/ 419 w 523"/>
                <a:gd name="T1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35">
                  <a:moveTo>
                    <a:pt x="419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46" y="0"/>
                    <a:pt x="0" y="45"/>
                    <a:pt x="0" y="100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523" y="135"/>
                    <a:pt x="523" y="135"/>
                    <a:pt x="523" y="135"/>
                  </a:cubicBezTo>
                  <a:cubicBezTo>
                    <a:pt x="523" y="100"/>
                    <a:pt x="523" y="100"/>
                    <a:pt x="523" y="100"/>
                  </a:cubicBezTo>
                  <a:cubicBezTo>
                    <a:pt x="523" y="45"/>
                    <a:pt x="477" y="0"/>
                    <a:pt x="4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2366" y="1901"/>
              <a:ext cx="423" cy="1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2366" y="2029"/>
              <a:ext cx="423" cy="101"/>
            </a:xfrm>
            <a:custGeom>
              <a:avLst/>
              <a:gdLst>
                <a:gd name="T0" fmla="*/ 410 w 523"/>
                <a:gd name="T1" fmla="*/ 53 h 126"/>
                <a:gd name="T2" fmla="*/ 452 w 523"/>
                <a:gd name="T3" fmla="*/ 4 h 126"/>
                <a:gd name="T4" fmla="*/ 506 w 523"/>
                <a:gd name="T5" fmla="*/ 4 h 126"/>
                <a:gd name="T6" fmla="*/ 523 w 523"/>
                <a:gd name="T7" fmla="*/ 8 h 126"/>
                <a:gd name="T8" fmla="*/ 523 w 523"/>
                <a:gd name="T9" fmla="*/ 0 h 126"/>
                <a:gd name="T10" fmla="*/ 0 w 523"/>
                <a:gd name="T11" fmla="*/ 0 h 126"/>
                <a:gd name="T12" fmla="*/ 0 w 523"/>
                <a:gd name="T13" fmla="*/ 126 h 126"/>
                <a:gd name="T14" fmla="*/ 410 w 523"/>
                <a:gd name="T15" fmla="*/ 126 h 126"/>
                <a:gd name="T16" fmla="*/ 410 w 523"/>
                <a:gd name="T17" fmla="*/ 5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3" h="126">
                  <a:moveTo>
                    <a:pt x="410" y="53"/>
                  </a:moveTo>
                  <a:cubicBezTo>
                    <a:pt x="410" y="26"/>
                    <a:pt x="429" y="4"/>
                    <a:pt x="452" y="4"/>
                  </a:cubicBezTo>
                  <a:cubicBezTo>
                    <a:pt x="506" y="4"/>
                    <a:pt x="506" y="4"/>
                    <a:pt x="506" y="4"/>
                  </a:cubicBezTo>
                  <a:cubicBezTo>
                    <a:pt x="512" y="4"/>
                    <a:pt x="518" y="5"/>
                    <a:pt x="523" y="8"/>
                  </a:cubicBezTo>
                  <a:cubicBezTo>
                    <a:pt x="523" y="0"/>
                    <a:pt x="523" y="0"/>
                    <a:pt x="5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410" y="126"/>
                    <a:pt x="410" y="126"/>
                    <a:pt x="410" y="126"/>
                  </a:cubicBezTo>
                  <a:lnTo>
                    <a:pt x="410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2366" y="2156"/>
              <a:ext cx="332" cy="112"/>
            </a:xfrm>
            <a:custGeom>
              <a:avLst/>
              <a:gdLst>
                <a:gd name="T0" fmla="*/ 252 w 410"/>
                <a:gd name="T1" fmla="*/ 100 h 138"/>
                <a:gd name="T2" fmla="*/ 252 w 410"/>
                <a:gd name="T3" fmla="*/ 47 h 138"/>
                <a:gd name="T4" fmla="*/ 301 w 410"/>
                <a:gd name="T5" fmla="*/ 4 h 138"/>
                <a:gd name="T6" fmla="*/ 410 w 410"/>
                <a:gd name="T7" fmla="*/ 4 h 138"/>
                <a:gd name="T8" fmla="*/ 410 w 410"/>
                <a:gd name="T9" fmla="*/ 0 h 138"/>
                <a:gd name="T10" fmla="*/ 0 w 410"/>
                <a:gd name="T11" fmla="*/ 0 h 138"/>
                <a:gd name="T12" fmla="*/ 0 w 410"/>
                <a:gd name="T13" fmla="*/ 39 h 138"/>
                <a:gd name="T14" fmla="*/ 103 w 410"/>
                <a:gd name="T15" fmla="*/ 138 h 138"/>
                <a:gd name="T16" fmla="*/ 279 w 410"/>
                <a:gd name="T17" fmla="*/ 138 h 138"/>
                <a:gd name="T18" fmla="*/ 252 w 410"/>
                <a:gd name="T19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0" h="138">
                  <a:moveTo>
                    <a:pt x="252" y="100"/>
                  </a:moveTo>
                  <a:cubicBezTo>
                    <a:pt x="252" y="47"/>
                    <a:pt x="252" y="47"/>
                    <a:pt x="252" y="47"/>
                  </a:cubicBezTo>
                  <a:cubicBezTo>
                    <a:pt x="252" y="23"/>
                    <a:pt x="274" y="4"/>
                    <a:pt x="301" y="4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4"/>
                    <a:pt x="46" y="138"/>
                    <a:pt x="103" y="138"/>
                  </a:cubicBezTo>
                  <a:cubicBezTo>
                    <a:pt x="279" y="138"/>
                    <a:pt x="279" y="138"/>
                    <a:pt x="279" y="138"/>
                  </a:cubicBezTo>
                  <a:cubicBezTo>
                    <a:pt x="263" y="131"/>
                    <a:pt x="252" y="117"/>
                    <a:pt x="252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39570" y="4076065"/>
            <a:ext cx="144272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应用建模</a:t>
            </a:r>
          </a:p>
        </p:txBody>
      </p:sp>
      <p:sp>
        <p:nvSpPr>
          <p:cNvPr id="5" name="菱形 4"/>
          <p:cNvSpPr/>
          <p:nvPr/>
        </p:nvSpPr>
        <p:spPr>
          <a:xfrm>
            <a:off x="4804230" y="2541958"/>
            <a:ext cx="2583543" cy="2583543"/>
          </a:xfrm>
          <a:prstGeom prst="diamond">
            <a:avLst/>
          </a:prstGeom>
          <a:solidFill>
            <a:srgbClr val="302E3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8552770" y="2541958"/>
            <a:ext cx="2583543" cy="2583543"/>
          </a:xfrm>
          <a:prstGeom prst="diamond">
            <a:avLst/>
          </a:prstGeom>
          <a:solidFill>
            <a:srgbClr val="48B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Group 17"/>
          <p:cNvGrpSpPr>
            <a:grpSpLocks noChangeAspect="1"/>
          </p:cNvGrpSpPr>
          <p:nvPr/>
        </p:nvGrpSpPr>
        <p:grpSpPr bwMode="auto">
          <a:xfrm>
            <a:off x="5765066" y="3114043"/>
            <a:ext cx="685570" cy="719686"/>
            <a:chOff x="2889" y="1169"/>
            <a:chExt cx="1909" cy="2004"/>
          </a:xfrm>
          <a:solidFill>
            <a:schemeClr val="bg1"/>
          </a:solidFill>
        </p:grpSpPr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3603" y="2800"/>
              <a:ext cx="491" cy="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9"/>
            <p:cNvSpPr/>
            <p:nvPr/>
          </p:nvSpPr>
          <p:spPr bwMode="auto">
            <a:xfrm>
              <a:off x="3603" y="2964"/>
              <a:ext cx="491" cy="183"/>
            </a:xfrm>
            <a:custGeom>
              <a:avLst/>
              <a:gdLst>
                <a:gd name="T0" fmla="*/ 0 w 491"/>
                <a:gd name="T1" fmla="*/ 97 h 183"/>
                <a:gd name="T2" fmla="*/ 128 w 491"/>
                <a:gd name="T3" fmla="*/ 97 h 183"/>
                <a:gd name="T4" fmla="*/ 128 w 491"/>
                <a:gd name="T5" fmla="*/ 183 h 183"/>
                <a:gd name="T6" fmla="*/ 363 w 491"/>
                <a:gd name="T7" fmla="*/ 183 h 183"/>
                <a:gd name="T8" fmla="*/ 363 w 491"/>
                <a:gd name="T9" fmla="*/ 97 h 183"/>
                <a:gd name="T10" fmla="*/ 491 w 491"/>
                <a:gd name="T11" fmla="*/ 97 h 183"/>
                <a:gd name="T12" fmla="*/ 491 w 491"/>
                <a:gd name="T13" fmla="*/ 0 h 183"/>
                <a:gd name="T14" fmla="*/ 0 w 491"/>
                <a:gd name="T15" fmla="*/ 0 h 183"/>
                <a:gd name="T16" fmla="*/ 0 w 491"/>
                <a:gd name="T17" fmla="*/ 9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83">
                  <a:moveTo>
                    <a:pt x="0" y="97"/>
                  </a:moveTo>
                  <a:lnTo>
                    <a:pt x="128" y="97"/>
                  </a:lnTo>
                  <a:lnTo>
                    <a:pt x="128" y="183"/>
                  </a:lnTo>
                  <a:lnTo>
                    <a:pt x="363" y="183"/>
                  </a:lnTo>
                  <a:lnTo>
                    <a:pt x="363" y="97"/>
                  </a:lnTo>
                  <a:lnTo>
                    <a:pt x="491" y="97"/>
                  </a:lnTo>
                  <a:lnTo>
                    <a:pt x="491" y="0"/>
                  </a:lnTo>
                  <a:lnTo>
                    <a:pt x="0" y="0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3304" y="1607"/>
              <a:ext cx="1088" cy="1110"/>
            </a:xfrm>
            <a:custGeom>
              <a:avLst/>
              <a:gdLst>
                <a:gd name="T0" fmla="*/ 229 w 459"/>
                <a:gd name="T1" fmla="*/ 0 h 468"/>
                <a:gd name="T2" fmla="*/ 0 w 459"/>
                <a:gd name="T3" fmla="*/ 229 h 468"/>
                <a:gd name="T4" fmla="*/ 121 w 459"/>
                <a:gd name="T5" fmla="*/ 431 h 468"/>
                <a:gd name="T6" fmla="*/ 121 w 459"/>
                <a:gd name="T7" fmla="*/ 468 h 468"/>
                <a:gd name="T8" fmla="*/ 327 w 459"/>
                <a:gd name="T9" fmla="*/ 468 h 468"/>
                <a:gd name="T10" fmla="*/ 327 w 459"/>
                <a:gd name="T11" fmla="*/ 436 h 468"/>
                <a:gd name="T12" fmla="*/ 459 w 459"/>
                <a:gd name="T13" fmla="*/ 229 h 468"/>
                <a:gd name="T14" fmla="*/ 229 w 459"/>
                <a:gd name="T15" fmla="*/ 0 h 468"/>
                <a:gd name="T16" fmla="*/ 231 w 459"/>
                <a:gd name="T17" fmla="*/ 380 h 468"/>
                <a:gd name="T18" fmla="*/ 229 w 459"/>
                <a:gd name="T19" fmla="*/ 379 h 468"/>
                <a:gd name="T20" fmla="*/ 228 w 459"/>
                <a:gd name="T21" fmla="*/ 380 h 468"/>
                <a:gd name="T22" fmla="*/ 125 w 459"/>
                <a:gd name="T23" fmla="*/ 278 h 468"/>
                <a:gd name="T24" fmla="*/ 156 w 459"/>
                <a:gd name="T25" fmla="*/ 247 h 468"/>
                <a:gd name="T26" fmla="*/ 229 w 459"/>
                <a:gd name="T27" fmla="*/ 320 h 468"/>
                <a:gd name="T28" fmla="*/ 302 w 459"/>
                <a:gd name="T29" fmla="*/ 247 h 468"/>
                <a:gd name="T30" fmla="*/ 334 w 459"/>
                <a:gd name="T31" fmla="*/ 278 h 468"/>
                <a:gd name="T32" fmla="*/ 231 w 459"/>
                <a:gd name="T33" fmla="*/ 38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9" h="468">
                  <a:moveTo>
                    <a:pt x="229" y="0"/>
                  </a:moveTo>
                  <a:cubicBezTo>
                    <a:pt x="103" y="0"/>
                    <a:pt x="0" y="102"/>
                    <a:pt x="0" y="229"/>
                  </a:cubicBezTo>
                  <a:cubicBezTo>
                    <a:pt x="0" y="317"/>
                    <a:pt x="49" y="393"/>
                    <a:pt x="121" y="431"/>
                  </a:cubicBezTo>
                  <a:cubicBezTo>
                    <a:pt x="121" y="468"/>
                    <a:pt x="121" y="468"/>
                    <a:pt x="121" y="468"/>
                  </a:cubicBezTo>
                  <a:cubicBezTo>
                    <a:pt x="327" y="468"/>
                    <a:pt x="327" y="468"/>
                    <a:pt x="327" y="468"/>
                  </a:cubicBezTo>
                  <a:cubicBezTo>
                    <a:pt x="327" y="436"/>
                    <a:pt x="327" y="436"/>
                    <a:pt x="327" y="436"/>
                  </a:cubicBezTo>
                  <a:cubicBezTo>
                    <a:pt x="405" y="400"/>
                    <a:pt x="459" y="321"/>
                    <a:pt x="459" y="229"/>
                  </a:cubicBezTo>
                  <a:cubicBezTo>
                    <a:pt x="459" y="102"/>
                    <a:pt x="356" y="0"/>
                    <a:pt x="229" y="0"/>
                  </a:cubicBezTo>
                  <a:close/>
                  <a:moveTo>
                    <a:pt x="231" y="380"/>
                  </a:moveTo>
                  <a:cubicBezTo>
                    <a:pt x="229" y="379"/>
                    <a:pt x="229" y="379"/>
                    <a:pt x="229" y="379"/>
                  </a:cubicBezTo>
                  <a:cubicBezTo>
                    <a:pt x="228" y="380"/>
                    <a:pt x="228" y="380"/>
                    <a:pt x="228" y="380"/>
                  </a:cubicBezTo>
                  <a:cubicBezTo>
                    <a:pt x="125" y="278"/>
                    <a:pt x="125" y="278"/>
                    <a:pt x="125" y="278"/>
                  </a:cubicBezTo>
                  <a:cubicBezTo>
                    <a:pt x="156" y="247"/>
                    <a:pt x="156" y="247"/>
                    <a:pt x="156" y="247"/>
                  </a:cubicBezTo>
                  <a:cubicBezTo>
                    <a:pt x="229" y="320"/>
                    <a:pt x="229" y="320"/>
                    <a:pt x="229" y="320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34" y="278"/>
                    <a:pt x="334" y="278"/>
                    <a:pt x="334" y="278"/>
                  </a:cubicBezTo>
                  <a:lnTo>
                    <a:pt x="231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1"/>
            <p:cNvSpPr/>
            <p:nvPr/>
          </p:nvSpPr>
          <p:spPr bwMode="auto">
            <a:xfrm>
              <a:off x="3752" y="1169"/>
              <a:ext cx="192" cy="325"/>
            </a:xfrm>
            <a:custGeom>
              <a:avLst/>
              <a:gdLst>
                <a:gd name="T0" fmla="*/ 40 w 81"/>
                <a:gd name="T1" fmla="*/ 137 h 137"/>
                <a:gd name="T2" fmla="*/ 81 w 81"/>
                <a:gd name="T3" fmla="*/ 97 h 137"/>
                <a:gd name="T4" fmla="*/ 81 w 81"/>
                <a:gd name="T5" fmla="*/ 41 h 137"/>
                <a:gd name="T6" fmla="*/ 40 w 81"/>
                <a:gd name="T7" fmla="*/ 0 h 137"/>
                <a:gd name="T8" fmla="*/ 0 w 81"/>
                <a:gd name="T9" fmla="*/ 41 h 137"/>
                <a:gd name="T10" fmla="*/ 0 w 81"/>
                <a:gd name="T11" fmla="*/ 97 h 137"/>
                <a:gd name="T12" fmla="*/ 40 w 81"/>
                <a:gd name="T13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37">
                  <a:moveTo>
                    <a:pt x="40" y="137"/>
                  </a:moveTo>
                  <a:cubicBezTo>
                    <a:pt x="63" y="137"/>
                    <a:pt x="81" y="119"/>
                    <a:pt x="81" y="97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18"/>
                    <a:pt x="63" y="0"/>
                    <a:pt x="40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19"/>
                    <a:pt x="18" y="137"/>
                    <a:pt x="40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2"/>
            <p:cNvSpPr/>
            <p:nvPr/>
          </p:nvSpPr>
          <p:spPr bwMode="auto">
            <a:xfrm>
              <a:off x="4108" y="1280"/>
              <a:ext cx="287" cy="335"/>
            </a:xfrm>
            <a:custGeom>
              <a:avLst/>
              <a:gdLst>
                <a:gd name="T0" fmla="*/ 26 w 121"/>
                <a:gd name="T1" fmla="*/ 129 h 141"/>
                <a:gd name="T2" fmla="*/ 81 w 121"/>
                <a:gd name="T3" fmla="*/ 115 h 141"/>
                <a:gd name="T4" fmla="*/ 110 w 121"/>
                <a:gd name="T5" fmla="*/ 67 h 141"/>
                <a:gd name="T6" fmla="*/ 96 w 121"/>
                <a:gd name="T7" fmla="*/ 12 h 141"/>
                <a:gd name="T8" fmla="*/ 41 w 121"/>
                <a:gd name="T9" fmla="*/ 26 h 141"/>
                <a:gd name="T10" fmla="*/ 12 w 121"/>
                <a:gd name="T11" fmla="*/ 74 h 141"/>
                <a:gd name="T12" fmla="*/ 26 w 121"/>
                <a:gd name="T13" fmla="*/ 1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41">
                  <a:moveTo>
                    <a:pt x="26" y="129"/>
                  </a:moveTo>
                  <a:cubicBezTo>
                    <a:pt x="45" y="141"/>
                    <a:pt x="70" y="135"/>
                    <a:pt x="81" y="115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21" y="48"/>
                    <a:pt x="115" y="23"/>
                    <a:pt x="96" y="12"/>
                  </a:cubicBezTo>
                  <a:cubicBezTo>
                    <a:pt x="77" y="0"/>
                    <a:pt x="52" y="7"/>
                    <a:pt x="41" y="26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0" y="93"/>
                    <a:pt x="7" y="118"/>
                    <a:pt x="26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3"/>
            <p:cNvSpPr/>
            <p:nvPr/>
          </p:nvSpPr>
          <p:spPr bwMode="auto">
            <a:xfrm>
              <a:off x="4373" y="1612"/>
              <a:ext cx="335" cy="282"/>
            </a:xfrm>
            <a:custGeom>
              <a:avLst/>
              <a:gdLst>
                <a:gd name="T0" fmla="*/ 65 w 141"/>
                <a:gd name="T1" fmla="*/ 108 h 119"/>
                <a:gd name="T2" fmla="*/ 115 w 141"/>
                <a:gd name="T3" fmla="*/ 81 h 119"/>
                <a:gd name="T4" fmla="*/ 131 w 141"/>
                <a:gd name="T5" fmla="*/ 27 h 119"/>
                <a:gd name="T6" fmla="*/ 76 w 141"/>
                <a:gd name="T7" fmla="*/ 11 h 119"/>
                <a:gd name="T8" fmla="*/ 27 w 141"/>
                <a:gd name="T9" fmla="*/ 38 h 119"/>
                <a:gd name="T10" fmla="*/ 10 w 141"/>
                <a:gd name="T11" fmla="*/ 92 h 119"/>
                <a:gd name="T12" fmla="*/ 65 w 141"/>
                <a:gd name="T13" fmla="*/ 10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19">
                  <a:moveTo>
                    <a:pt x="65" y="108"/>
                  </a:moveTo>
                  <a:cubicBezTo>
                    <a:pt x="115" y="81"/>
                    <a:pt x="115" y="81"/>
                    <a:pt x="115" y="81"/>
                  </a:cubicBezTo>
                  <a:cubicBezTo>
                    <a:pt x="134" y="71"/>
                    <a:pt x="141" y="46"/>
                    <a:pt x="131" y="27"/>
                  </a:cubicBezTo>
                  <a:cubicBezTo>
                    <a:pt x="120" y="7"/>
                    <a:pt x="96" y="0"/>
                    <a:pt x="76" y="11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7" y="48"/>
                    <a:pt x="0" y="73"/>
                    <a:pt x="10" y="92"/>
                  </a:cubicBezTo>
                  <a:cubicBezTo>
                    <a:pt x="21" y="112"/>
                    <a:pt x="45" y="119"/>
                    <a:pt x="65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4"/>
            <p:cNvSpPr/>
            <p:nvPr/>
          </p:nvSpPr>
          <p:spPr bwMode="auto">
            <a:xfrm>
              <a:off x="4468" y="2063"/>
              <a:ext cx="330" cy="201"/>
            </a:xfrm>
            <a:custGeom>
              <a:avLst/>
              <a:gdLst>
                <a:gd name="T0" fmla="*/ 99 w 139"/>
                <a:gd name="T1" fmla="*/ 3 h 85"/>
                <a:gd name="T2" fmla="*/ 43 w 139"/>
                <a:gd name="T3" fmla="*/ 1 h 85"/>
                <a:gd name="T4" fmla="*/ 1 w 139"/>
                <a:gd name="T5" fmla="*/ 40 h 85"/>
                <a:gd name="T6" fmla="*/ 39 w 139"/>
                <a:gd name="T7" fmla="*/ 82 h 85"/>
                <a:gd name="T8" fmla="*/ 96 w 139"/>
                <a:gd name="T9" fmla="*/ 84 h 85"/>
                <a:gd name="T10" fmla="*/ 138 w 139"/>
                <a:gd name="T11" fmla="*/ 45 h 85"/>
                <a:gd name="T12" fmla="*/ 99 w 139"/>
                <a:gd name="T13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85">
                  <a:moveTo>
                    <a:pt x="99" y="3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20" y="0"/>
                    <a:pt x="2" y="18"/>
                    <a:pt x="1" y="40"/>
                  </a:cubicBezTo>
                  <a:cubicBezTo>
                    <a:pt x="0" y="62"/>
                    <a:pt x="17" y="81"/>
                    <a:pt x="39" y="82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118" y="85"/>
                    <a:pt x="137" y="67"/>
                    <a:pt x="138" y="45"/>
                  </a:cubicBezTo>
                  <a:cubicBezTo>
                    <a:pt x="139" y="23"/>
                    <a:pt x="121" y="4"/>
                    <a:pt x="9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5"/>
            <p:cNvSpPr/>
            <p:nvPr/>
          </p:nvSpPr>
          <p:spPr bwMode="auto">
            <a:xfrm>
              <a:off x="4335" y="2419"/>
              <a:ext cx="332" cy="289"/>
            </a:xfrm>
            <a:custGeom>
              <a:avLst/>
              <a:gdLst>
                <a:gd name="T0" fmla="*/ 116 w 140"/>
                <a:gd name="T1" fmla="*/ 42 h 122"/>
                <a:gd name="T2" fmla="*/ 68 w 140"/>
                <a:gd name="T3" fmla="*/ 12 h 122"/>
                <a:gd name="T4" fmla="*/ 13 w 140"/>
                <a:gd name="T5" fmla="*/ 24 h 122"/>
                <a:gd name="T6" fmla="*/ 24 w 140"/>
                <a:gd name="T7" fmla="*/ 79 h 122"/>
                <a:gd name="T8" fmla="*/ 72 w 140"/>
                <a:gd name="T9" fmla="*/ 110 h 122"/>
                <a:gd name="T10" fmla="*/ 128 w 140"/>
                <a:gd name="T11" fmla="*/ 98 h 122"/>
                <a:gd name="T12" fmla="*/ 116 w 140"/>
                <a:gd name="T13" fmla="*/ 4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122">
                  <a:moveTo>
                    <a:pt x="116" y="42"/>
                  </a:moveTo>
                  <a:cubicBezTo>
                    <a:pt x="68" y="12"/>
                    <a:pt x="68" y="12"/>
                    <a:pt x="68" y="12"/>
                  </a:cubicBezTo>
                  <a:cubicBezTo>
                    <a:pt x="50" y="0"/>
                    <a:pt x="25" y="5"/>
                    <a:pt x="13" y="24"/>
                  </a:cubicBezTo>
                  <a:cubicBezTo>
                    <a:pt x="0" y="42"/>
                    <a:pt x="6" y="67"/>
                    <a:pt x="24" y="79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90" y="122"/>
                    <a:pt x="115" y="117"/>
                    <a:pt x="128" y="98"/>
                  </a:cubicBezTo>
                  <a:cubicBezTo>
                    <a:pt x="140" y="80"/>
                    <a:pt x="134" y="55"/>
                    <a:pt x="11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6"/>
            <p:cNvSpPr/>
            <p:nvPr/>
          </p:nvSpPr>
          <p:spPr bwMode="auto">
            <a:xfrm>
              <a:off x="3290" y="1280"/>
              <a:ext cx="287" cy="335"/>
            </a:xfrm>
            <a:custGeom>
              <a:avLst/>
              <a:gdLst>
                <a:gd name="T0" fmla="*/ 40 w 121"/>
                <a:gd name="T1" fmla="*/ 115 h 141"/>
                <a:gd name="T2" fmla="*/ 95 w 121"/>
                <a:gd name="T3" fmla="*/ 129 h 141"/>
                <a:gd name="T4" fmla="*/ 109 w 121"/>
                <a:gd name="T5" fmla="*/ 74 h 141"/>
                <a:gd name="T6" fmla="*/ 80 w 121"/>
                <a:gd name="T7" fmla="*/ 26 h 141"/>
                <a:gd name="T8" fmla="*/ 25 w 121"/>
                <a:gd name="T9" fmla="*/ 12 h 141"/>
                <a:gd name="T10" fmla="*/ 11 w 121"/>
                <a:gd name="T11" fmla="*/ 67 h 141"/>
                <a:gd name="T12" fmla="*/ 40 w 121"/>
                <a:gd name="T13" fmla="*/ 11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41">
                  <a:moveTo>
                    <a:pt x="40" y="115"/>
                  </a:moveTo>
                  <a:cubicBezTo>
                    <a:pt x="51" y="135"/>
                    <a:pt x="76" y="141"/>
                    <a:pt x="95" y="129"/>
                  </a:cubicBezTo>
                  <a:cubicBezTo>
                    <a:pt x="114" y="118"/>
                    <a:pt x="121" y="93"/>
                    <a:pt x="109" y="74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69" y="7"/>
                    <a:pt x="44" y="0"/>
                    <a:pt x="25" y="12"/>
                  </a:cubicBezTo>
                  <a:cubicBezTo>
                    <a:pt x="6" y="23"/>
                    <a:pt x="0" y="48"/>
                    <a:pt x="11" y="67"/>
                  </a:cubicBezTo>
                  <a:lnTo>
                    <a:pt x="4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7"/>
            <p:cNvSpPr/>
            <p:nvPr/>
          </p:nvSpPr>
          <p:spPr bwMode="auto">
            <a:xfrm>
              <a:off x="2977" y="1612"/>
              <a:ext cx="334" cy="282"/>
            </a:xfrm>
            <a:custGeom>
              <a:avLst/>
              <a:gdLst>
                <a:gd name="T0" fmla="*/ 27 w 141"/>
                <a:gd name="T1" fmla="*/ 81 h 119"/>
                <a:gd name="T2" fmla="*/ 76 w 141"/>
                <a:gd name="T3" fmla="*/ 108 h 119"/>
                <a:gd name="T4" fmla="*/ 131 w 141"/>
                <a:gd name="T5" fmla="*/ 92 h 119"/>
                <a:gd name="T6" fmla="*/ 115 w 141"/>
                <a:gd name="T7" fmla="*/ 38 h 119"/>
                <a:gd name="T8" fmla="*/ 65 w 141"/>
                <a:gd name="T9" fmla="*/ 11 h 119"/>
                <a:gd name="T10" fmla="*/ 10 w 141"/>
                <a:gd name="T11" fmla="*/ 27 h 119"/>
                <a:gd name="T12" fmla="*/ 27 w 141"/>
                <a:gd name="T13" fmla="*/ 8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19">
                  <a:moveTo>
                    <a:pt x="27" y="81"/>
                  </a:moveTo>
                  <a:cubicBezTo>
                    <a:pt x="76" y="108"/>
                    <a:pt x="76" y="108"/>
                    <a:pt x="76" y="108"/>
                  </a:cubicBezTo>
                  <a:cubicBezTo>
                    <a:pt x="96" y="119"/>
                    <a:pt x="120" y="112"/>
                    <a:pt x="131" y="92"/>
                  </a:cubicBezTo>
                  <a:cubicBezTo>
                    <a:pt x="141" y="73"/>
                    <a:pt x="134" y="48"/>
                    <a:pt x="115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46" y="0"/>
                    <a:pt x="21" y="7"/>
                    <a:pt x="10" y="27"/>
                  </a:cubicBezTo>
                  <a:cubicBezTo>
                    <a:pt x="0" y="46"/>
                    <a:pt x="7" y="71"/>
                    <a:pt x="27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8"/>
            <p:cNvSpPr/>
            <p:nvPr/>
          </p:nvSpPr>
          <p:spPr bwMode="auto">
            <a:xfrm>
              <a:off x="2889" y="2063"/>
              <a:ext cx="327" cy="201"/>
            </a:xfrm>
            <a:custGeom>
              <a:avLst/>
              <a:gdLst>
                <a:gd name="T0" fmla="*/ 137 w 138"/>
                <a:gd name="T1" fmla="*/ 40 h 85"/>
                <a:gd name="T2" fmla="*/ 96 w 138"/>
                <a:gd name="T3" fmla="*/ 1 h 85"/>
                <a:gd name="T4" fmla="*/ 39 w 138"/>
                <a:gd name="T5" fmla="*/ 3 h 85"/>
                <a:gd name="T6" fmla="*/ 1 w 138"/>
                <a:gd name="T7" fmla="*/ 45 h 85"/>
                <a:gd name="T8" fmla="*/ 42 w 138"/>
                <a:gd name="T9" fmla="*/ 84 h 85"/>
                <a:gd name="T10" fmla="*/ 99 w 138"/>
                <a:gd name="T11" fmla="*/ 82 h 85"/>
                <a:gd name="T12" fmla="*/ 137 w 138"/>
                <a:gd name="T13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85">
                  <a:moveTo>
                    <a:pt x="137" y="40"/>
                  </a:moveTo>
                  <a:cubicBezTo>
                    <a:pt x="137" y="18"/>
                    <a:pt x="118" y="0"/>
                    <a:pt x="96" y="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17" y="4"/>
                    <a:pt x="0" y="23"/>
                    <a:pt x="1" y="45"/>
                  </a:cubicBezTo>
                  <a:cubicBezTo>
                    <a:pt x="1" y="67"/>
                    <a:pt x="20" y="85"/>
                    <a:pt x="42" y="84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121" y="81"/>
                    <a:pt x="138" y="62"/>
                    <a:pt x="13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9"/>
            <p:cNvSpPr/>
            <p:nvPr/>
          </p:nvSpPr>
          <p:spPr bwMode="auto">
            <a:xfrm>
              <a:off x="3020" y="2419"/>
              <a:ext cx="329" cy="289"/>
            </a:xfrm>
            <a:custGeom>
              <a:avLst/>
              <a:gdLst>
                <a:gd name="T0" fmla="*/ 71 w 139"/>
                <a:gd name="T1" fmla="*/ 12 h 122"/>
                <a:gd name="T2" fmla="*/ 24 w 139"/>
                <a:gd name="T3" fmla="*/ 42 h 122"/>
                <a:gd name="T4" fmla="*/ 12 w 139"/>
                <a:gd name="T5" fmla="*/ 98 h 122"/>
                <a:gd name="T6" fmla="*/ 67 w 139"/>
                <a:gd name="T7" fmla="*/ 110 h 122"/>
                <a:gd name="T8" fmla="*/ 115 w 139"/>
                <a:gd name="T9" fmla="*/ 79 h 122"/>
                <a:gd name="T10" fmla="*/ 127 w 139"/>
                <a:gd name="T11" fmla="*/ 24 h 122"/>
                <a:gd name="T12" fmla="*/ 71 w 139"/>
                <a:gd name="T13" fmla="*/ 1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22">
                  <a:moveTo>
                    <a:pt x="71" y="12"/>
                  </a:moveTo>
                  <a:cubicBezTo>
                    <a:pt x="24" y="42"/>
                    <a:pt x="24" y="42"/>
                    <a:pt x="24" y="42"/>
                  </a:cubicBezTo>
                  <a:cubicBezTo>
                    <a:pt x="5" y="55"/>
                    <a:pt x="0" y="80"/>
                    <a:pt x="12" y="98"/>
                  </a:cubicBezTo>
                  <a:cubicBezTo>
                    <a:pt x="24" y="117"/>
                    <a:pt x="49" y="122"/>
                    <a:pt x="67" y="110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33" y="67"/>
                    <a:pt x="139" y="42"/>
                    <a:pt x="127" y="24"/>
                  </a:cubicBezTo>
                  <a:cubicBezTo>
                    <a:pt x="114" y="5"/>
                    <a:pt x="90" y="0"/>
                    <a:pt x="7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3596" y="2826"/>
              <a:ext cx="491" cy="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9"/>
            <p:cNvSpPr/>
            <p:nvPr/>
          </p:nvSpPr>
          <p:spPr bwMode="auto">
            <a:xfrm>
              <a:off x="3596" y="2990"/>
              <a:ext cx="491" cy="183"/>
            </a:xfrm>
            <a:custGeom>
              <a:avLst/>
              <a:gdLst>
                <a:gd name="T0" fmla="*/ 0 w 491"/>
                <a:gd name="T1" fmla="*/ 97 h 183"/>
                <a:gd name="T2" fmla="*/ 128 w 491"/>
                <a:gd name="T3" fmla="*/ 97 h 183"/>
                <a:gd name="T4" fmla="*/ 128 w 491"/>
                <a:gd name="T5" fmla="*/ 183 h 183"/>
                <a:gd name="T6" fmla="*/ 363 w 491"/>
                <a:gd name="T7" fmla="*/ 183 h 183"/>
                <a:gd name="T8" fmla="*/ 363 w 491"/>
                <a:gd name="T9" fmla="*/ 97 h 183"/>
                <a:gd name="T10" fmla="*/ 491 w 491"/>
                <a:gd name="T11" fmla="*/ 97 h 183"/>
                <a:gd name="T12" fmla="*/ 491 w 491"/>
                <a:gd name="T13" fmla="*/ 0 h 183"/>
                <a:gd name="T14" fmla="*/ 0 w 491"/>
                <a:gd name="T15" fmla="*/ 0 h 183"/>
                <a:gd name="T16" fmla="*/ 0 w 491"/>
                <a:gd name="T17" fmla="*/ 9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1" h="183">
                  <a:moveTo>
                    <a:pt x="0" y="97"/>
                  </a:moveTo>
                  <a:lnTo>
                    <a:pt x="128" y="97"/>
                  </a:lnTo>
                  <a:lnTo>
                    <a:pt x="128" y="183"/>
                  </a:lnTo>
                  <a:lnTo>
                    <a:pt x="363" y="183"/>
                  </a:lnTo>
                  <a:lnTo>
                    <a:pt x="363" y="97"/>
                  </a:lnTo>
                  <a:lnTo>
                    <a:pt x="491" y="97"/>
                  </a:lnTo>
                  <a:lnTo>
                    <a:pt x="491" y="0"/>
                  </a:lnTo>
                  <a:lnTo>
                    <a:pt x="0" y="0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0"/>
            <p:cNvSpPr>
              <a:spLocks noEditPoints="1"/>
            </p:cNvSpPr>
            <p:nvPr/>
          </p:nvSpPr>
          <p:spPr bwMode="auto">
            <a:xfrm>
              <a:off x="3297" y="1633"/>
              <a:ext cx="1088" cy="1110"/>
            </a:xfrm>
            <a:custGeom>
              <a:avLst/>
              <a:gdLst>
                <a:gd name="T0" fmla="*/ 229 w 459"/>
                <a:gd name="T1" fmla="*/ 0 h 468"/>
                <a:gd name="T2" fmla="*/ 0 w 459"/>
                <a:gd name="T3" fmla="*/ 229 h 468"/>
                <a:gd name="T4" fmla="*/ 121 w 459"/>
                <a:gd name="T5" fmla="*/ 431 h 468"/>
                <a:gd name="T6" fmla="*/ 121 w 459"/>
                <a:gd name="T7" fmla="*/ 468 h 468"/>
                <a:gd name="T8" fmla="*/ 327 w 459"/>
                <a:gd name="T9" fmla="*/ 468 h 468"/>
                <a:gd name="T10" fmla="*/ 327 w 459"/>
                <a:gd name="T11" fmla="*/ 436 h 468"/>
                <a:gd name="T12" fmla="*/ 459 w 459"/>
                <a:gd name="T13" fmla="*/ 229 h 468"/>
                <a:gd name="T14" fmla="*/ 229 w 459"/>
                <a:gd name="T15" fmla="*/ 0 h 468"/>
                <a:gd name="T16" fmla="*/ 231 w 459"/>
                <a:gd name="T17" fmla="*/ 380 h 468"/>
                <a:gd name="T18" fmla="*/ 229 w 459"/>
                <a:gd name="T19" fmla="*/ 379 h 468"/>
                <a:gd name="T20" fmla="*/ 228 w 459"/>
                <a:gd name="T21" fmla="*/ 380 h 468"/>
                <a:gd name="T22" fmla="*/ 125 w 459"/>
                <a:gd name="T23" fmla="*/ 278 h 468"/>
                <a:gd name="T24" fmla="*/ 156 w 459"/>
                <a:gd name="T25" fmla="*/ 247 h 468"/>
                <a:gd name="T26" fmla="*/ 229 w 459"/>
                <a:gd name="T27" fmla="*/ 320 h 468"/>
                <a:gd name="T28" fmla="*/ 302 w 459"/>
                <a:gd name="T29" fmla="*/ 247 h 468"/>
                <a:gd name="T30" fmla="*/ 334 w 459"/>
                <a:gd name="T31" fmla="*/ 278 h 468"/>
                <a:gd name="T32" fmla="*/ 231 w 459"/>
                <a:gd name="T33" fmla="*/ 38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9" h="468">
                  <a:moveTo>
                    <a:pt x="229" y="0"/>
                  </a:moveTo>
                  <a:cubicBezTo>
                    <a:pt x="103" y="0"/>
                    <a:pt x="0" y="102"/>
                    <a:pt x="0" y="229"/>
                  </a:cubicBezTo>
                  <a:cubicBezTo>
                    <a:pt x="0" y="317"/>
                    <a:pt x="49" y="393"/>
                    <a:pt x="121" y="431"/>
                  </a:cubicBezTo>
                  <a:cubicBezTo>
                    <a:pt x="121" y="468"/>
                    <a:pt x="121" y="468"/>
                    <a:pt x="121" y="468"/>
                  </a:cubicBezTo>
                  <a:cubicBezTo>
                    <a:pt x="327" y="468"/>
                    <a:pt x="327" y="468"/>
                    <a:pt x="327" y="468"/>
                  </a:cubicBezTo>
                  <a:cubicBezTo>
                    <a:pt x="327" y="436"/>
                    <a:pt x="327" y="436"/>
                    <a:pt x="327" y="436"/>
                  </a:cubicBezTo>
                  <a:cubicBezTo>
                    <a:pt x="405" y="400"/>
                    <a:pt x="459" y="321"/>
                    <a:pt x="459" y="229"/>
                  </a:cubicBezTo>
                  <a:cubicBezTo>
                    <a:pt x="459" y="102"/>
                    <a:pt x="356" y="0"/>
                    <a:pt x="229" y="0"/>
                  </a:cubicBezTo>
                  <a:close/>
                  <a:moveTo>
                    <a:pt x="231" y="380"/>
                  </a:moveTo>
                  <a:cubicBezTo>
                    <a:pt x="229" y="379"/>
                    <a:pt x="229" y="379"/>
                    <a:pt x="229" y="379"/>
                  </a:cubicBezTo>
                  <a:cubicBezTo>
                    <a:pt x="228" y="380"/>
                    <a:pt x="228" y="380"/>
                    <a:pt x="228" y="380"/>
                  </a:cubicBezTo>
                  <a:cubicBezTo>
                    <a:pt x="125" y="278"/>
                    <a:pt x="125" y="278"/>
                    <a:pt x="125" y="278"/>
                  </a:cubicBezTo>
                  <a:cubicBezTo>
                    <a:pt x="156" y="247"/>
                    <a:pt x="156" y="247"/>
                    <a:pt x="156" y="247"/>
                  </a:cubicBezTo>
                  <a:cubicBezTo>
                    <a:pt x="229" y="320"/>
                    <a:pt x="229" y="320"/>
                    <a:pt x="229" y="320"/>
                  </a:cubicBezTo>
                  <a:cubicBezTo>
                    <a:pt x="302" y="247"/>
                    <a:pt x="302" y="247"/>
                    <a:pt x="302" y="247"/>
                  </a:cubicBezTo>
                  <a:cubicBezTo>
                    <a:pt x="334" y="278"/>
                    <a:pt x="334" y="278"/>
                    <a:pt x="334" y="278"/>
                  </a:cubicBezTo>
                  <a:lnTo>
                    <a:pt x="231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1"/>
            <p:cNvSpPr/>
            <p:nvPr/>
          </p:nvSpPr>
          <p:spPr bwMode="auto">
            <a:xfrm>
              <a:off x="3745" y="1195"/>
              <a:ext cx="192" cy="325"/>
            </a:xfrm>
            <a:custGeom>
              <a:avLst/>
              <a:gdLst>
                <a:gd name="T0" fmla="*/ 40 w 81"/>
                <a:gd name="T1" fmla="*/ 137 h 137"/>
                <a:gd name="T2" fmla="*/ 81 w 81"/>
                <a:gd name="T3" fmla="*/ 97 h 137"/>
                <a:gd name="T4" fmla="*/ 81 w 81"/>
                <a:gd name="T5" fmla="*/ 41 h 137"/>
                <a:gd name="T6" fmla="*/ 40 w 81"/>
                <a:gd name="T7" fmla="*/ 0 h 137"/>
                <a:gd name="T8" fmla="*/ 0 w 81"/>
                <a:gd name="T9" fmla="*/ 41 h 137"/>
                <a:gd name="T10" fmla="*/ 0 w 81"/>
                <a:gd name="T11" fmla="*/ 97 h 137"/>
                <a:gd name="T12" fmla="*/ 40 w 81"/>
                <a:gd name="T13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37">
                  <a:moveTo>
                    <a:pt x="40" y="137"/>
                  </a:moveTo>
                  <a:cubicBezTo>
                    <a:pt x="63" y="137"/>
                    <a:pt x="81" y="119"/>
                    <a:pt x="81" y="97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18"/>
                    <a:pt x="63" y="0"/>
                    <a:pt x="40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19"/>
                    <a:pt x="18" y="137"/>
                    <a:pt x="40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2"/>
            <p:cNvSpPr/>
            <p:nvPr/>
          </p:nvSpPr>
          <p:spPr bwMode="auto">
            <a:xfrm>
              <a:off x="4101" y="1306"/>
              <a:ext cx="287" cy="335"/>
            </a:xfrm>
            <a:custGeom>
              <a:avLst/>
              <a:gdLst>
                <a:gd name="T0" fmla="*/ 26 w 121"/>
                <a:gd name="T1" fmla="*/ 129 h 141"/>
                <a:gd name="T2" fmla="*/ 81 w 121"/>
                <a:gd name="T3" fmla="*/ 115 h 141"/>
                <a:gd name="T4" fmla="*/ 110 w 121"/>
                <a:gd name="T5" fmla="*/ 67 h 141"/>
                <a:gd name="T6" fmla="*/ 96 w 121"/>
                <a:gd name="T7" fmla="*/ 12 h 141"/>
                <a:gd name="T8" fmla="*/ 41 w 121"/>
                <a:gd name="T9" fmla="*/ 26 h 141"/>
                <a:gd name="T10" fmla="*/ 12 w 121"/>
                <a:gd name="T11" fmla="*/ 74 h 141"/>
                <a:gd name="T12" fmla="*/ 26 w 121"/>
                <a:gd name="T13" fmla="*/ 1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41">
                  <a:moveTo>
                    <a:pt x="26" y="129"/>
                  </a:moveTo>
                  <a:cubicBezTo>
                    <a:pt x="45" y="141"/>
                    <a:pt x="70" y="135"/>
                    <a:pt x="81" y="115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21" y="48"/>
                    <a:pt x="115" y="23"/>
                    <a:pt x="96" y="12"/>
                  </a:cubicBezTo>
                  <a:cubicBezTo>
                    <a:pt x="77" y="0"/>
                    <a:pt x="52" y="7"/>
                    <a:pt x="41" y="26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0" y="93"/>
                    <a:pt x="7" y="118"/>
                    <a:pt x="26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3"/>
            <p:cNvSpPr/>
            <p:nvPr/>
          </p:nvSpPr>
          <p:spPr bwMode="auto">
            <a:xfrm>
              <a:off x="4366" y="1638"/>
              <a:ext cx="335" cy="282"/>
            </a:xfrm>
            <a:custGeom>
              <a:avLst/>
              <a:gdLst>
                <a:gd name="T0" fmla="*/ 65 w 141"/>
                <a:gd name="T1" fmla="*/ 108 h 119"/>
                <a:gd name="T2" fmla="*/ 115 w 141"/>
                <a:gd name="T3" fmla="*/ 81 h 119"/>
                <a:gd name="T4" fmla="*/ 131 w 141"/>
                <a:gd name="T5" fmla="*/ 27 h 119"/>
                <a:gd name="T6" fmla="*/ 76 w 141"/>
                <a:gd name="T7" fmla="*/ 11 h 119"/>
                <a:gd name="T8" fmla="*/ 27 w 141"/>
                <a:gd name="T9" fmla="*/ 38 h 119"/>
                <a:gd name="T10" fmla="*/ 10 w 141"/>
                <a:gd name="T11" fmla="*/ 92 h 119"/>
                <a:gd name="T12" fmla="*/ 65 w 141"/>
                <a:gd name="T13" fmla="*/ 10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19">
                  <a:moveTo>
                    <a:pt x="65" y="108"/>
                  </a:moveTo>
                  <a:cubicBezTo>
                    <a:pt x="115" y="81"/>
                    <a:pt x="115" y="81"/>
                    <a:pt x="115" y="81"/>
                  </a:cubicBezTo>
                  <a:cubicBezTo>
                    <a:pt x="134" y="71"/>
                    <a:pt x="141" y="46"/>
                    <a:pt x="131" y="27"/>
                  </a:cubicBezTo>
                  <a:cubicBezTo>
                    <a:pt x="120" y="7"/>
                    <a:pt x="96" y="0"/>
                    <a:pt x="76" y="11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7" y="48"/>
                    <a:pt x="0" y="73"/>
                    <a:pt x="10" y="92"/>
                  </a:cubicBezTo>
                  <a:cubicBezTo>
                    <a:pt x="21" y="112"/>
                    <a:pt x="45" y="119"/>
                    <a:pt x="65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4"/>
            <p:cNvSpPr/>
            <p:nvPr/>
          </p:nvSpPr>
          <p:spPr bwMode="auto">
            <a:xfrm>
              <a:off x="4461" y="2089"/>
              <a:ext cx="330" cy="201"/>
            </a:xfrm>
            <a:custGeom>
              <a:avLst/>
              <a:gdLst>
                <a:gd name="T0" fmla="*/ 99 w 139"/>
                <a:gd name="T1" fmla="*/ 3 h 85"/>
                <a:gd name="T2" fmla="*/ 43 w 139"/>
                <a:gd name="T3" fmla="*/ 1 h 85"/>
                <a:gd name="T4" fmla="*/ 1 w 139"/>
                <a:gd name="T5" fmla="*/ 40 h 85"/>
                <a:gd name="T6" fmla="*/ 39 w 139"/>
                <a:gd name="T7" fmla="*/ 82 h 85"/>
                <a:gd name="T8" fmla="*/ 96 w 139"/>
                <a:gd name="T9" fmla="*/ 84 h 85"/>
                <a:gd name="T10" fmla="*/ 138 w 139"/>
                <a:gd name="T11" fmla="*/ 45 h 85"/>
                <a:gd name="T12" fmla="*/ 99 w 139"/>
                <a:gd name="T13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85">
                  <a:moveTo>
                    <a:pt x="99" y="3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20" y="0"/>
                    <a:pt x="2" y="18"/>
                    <a:pt x="1" y="40"/>
                  </a:cubicBezTo>
                  <a:cubicBezTo>
                    <a:pt x="0" y="62"/>
                    <a:pt x="17" y="81"/>
                    <a:pt x="39" y="82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118" y="85"/>
                    <a:pt x="137" y="67"/>
                    <a:pt x="138" y="45"/>
                  </a:cubicBezTo>
                  <a:cubicBezTo>
                    <a:pt x="139" y="23"/>
                    <a:pt x="121" y="4"/>
                    <a:pt x="9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5"/>
            <p:cNvSpPr/>
            <p:nvPr/>
          </p:nvSpPr>
          <p:spPr bwMode="auto">
            <a:xfrm>
              <a:off x="4328" y="2445"/>
              <a:ext cx="332" cy="289"/>
            </a:xfrm>
            <a:custGeom>
              <a:avLst/>
              <a:gdLst>
                <a:gd name="T0" fmla="*/ 116 w 140"/>
                <a:gd name="T1" fmla="*/ 42 h 122"/>
                <a:gd name="T2" fmla="*/ 68 w 140"/>
                <a:gd name="T3" fmla="*/ 12 h 122"/>
                <a:gd name="T4" fmla="*/ 13 w 140"/>
                <a:gd name="T5" fmla="*/ 24 h 122"/>
                <a:gd name="T6" fmla="*/ 24 w 140"/>
                <a:gd name="T7" fmla="*/ 79 h 122"/>
                <a:gd name="T8" fmla="*/ 72 w 140"/>
                <a:gd name="T9" fmla="*/ 110 h 122"/>
                <a:gd name="T10" fmla="*/ 128 w 140"/>
                <a:gd name="T11" fmla="*/ 98 h 122"/>
                <a:gd name="T12" fmla="*/ 116 w 140"/>
                <a:gd name="T13" fmla="*/ 4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122">
                  <a:moveTo>
                    <a:pt x="116" y="42"/>
                  </a:moveTo>
                  <a:cubicBezTo>
                    <a:pt x="68" y="12"/>
                    <a:pt x="68" y="12"/>
                    <a:pt x="68" y="12"/>
                  </a:cubicBezTo>
                  <a:cubicBezTo>
                    <a:pt x="50" y="0"/>
                    <a:pt x="25" y="5"/>
                    <a:pt x="13" y="24"/>
                  </a:cubicBezTo>
                  <a:cubicBezTo>
                    <a:pt x="0" y="42"/>
                    <a:pt x="6" y="67"/>
                    <a:pt x="24" y="79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90" y="122"/>
                    <a:pt x="115" y="117"/>
                    <a:pt x="128" y="98"/>
                  </a:cubicBezTo>
                  <a:cubicBezTo>
                    <a:pt x="140" y="80"/>
                    <a:pt x="134" y="55"/>
                    <a:pt x="11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6"/>
            <p:cNvSpPr/>
            <p:nvPr/>
          </p:nvSpPr>
          <p:spPr bwMode="auto">
            <a:xfrm>
              <a:off x="3283" y="1306"/>
              <a:ext cx="287" cy="335"/>
            </a:xfrm>
            <a:custGeom>
              <a:avLst/>
              <a:gdLst>
                <a:gd name="T0" fmla="*/ 40 w 121"/>
                <a:gd name="T1" fmla="*/ 115 h 141"/>
                <a:gd name="T2" fmla="*/ 95 w 121"/>
                <a:gd name="T3" fmla="*/ 129 h 141"/>
                <a:gd name="T4" fmla="*/ 109 w 121"/>
                <a:gd name="T5" fmla="*/ 74 h 141"/>
                <a:gd name="T6" fmla="*/ 80 w 121"/>
                <a:gd name="T7" fmla="*/ 26 h 141"/>
                <a:gd name="T8" fmla="*/ 25 w 121"/>
                <a:gd name="T9" fmla="*/ 12 h 141"/>
                <a:gd name="T10" fmla="*/ 11 w 121"/>
                <a:gd name="T11" fmla="*/ 67 h 141"/>
                <a:gd name="T12" fmla="*/ 40 w 121"/>
                <a:gd name="T13" fmla="*/ 11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41">
                  <a:moveTo>
                    <a:pt x="40" y="115"/>
                  </a:moveTo>
                  <a:cubicBezTo>
                    <a:pt x="51" y="135"/>
                    <a:pt x="76" y="141"/>
                    <a:pt x="95" y="129"/>
                  </a:cubicBezTo>
                  <a:cubicBezTo>
                    <a:pt x="114" y="118"/>
                    <a:pt x="121" y="93"/>
                    <a:pt x="109" y="74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69" y="7"/>
                    <a:pt x="44" y="0"/>
                    <a:pt x="25" y="12"/>
                  </a:cubicBezTo>
                  <a:cubicBezTo>
                    <a:pt x="6" y="23"/>
                    <a:pt x="0" y="48"/>
                    <a:pt x="11" y="67"/>
                  </a:cubicBezTo>
                  <a:lnTo>
                    <a:pt x="4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7"/>
            <p:cNvSpPr/>
            <p:nvPr/>
          </p:nvSpPr>
          <p:spPr bwMode="auto">
            <a:xfrm>
              <a:off x="2970" y="1638"/>
              <a:ext cx="334" cy="282"/>
            </a:xfrm>
            <a:custGeom>
              <a:avLst/>
              <a:gdLst>
                <a:gd name="T0" fmla="*/ 27 w 141"/>
                <a:gd name="T1" fmla="*/ 81 h 119"/>
                <a:gd name="T2" fmla="*/ 76 w 141"/>
                <a:gd name="T3" fmla="*/ 108 h 119"/>
                <a:gd name="T4" fmla="*/ 131 w 141"/>
                <a:gd name="T5" fmla="*/ 92 h 119"/>
                <a:gd name="T6" fmla="*/ 115 w 141"/>
                <a:gd name="T7" fmla="*/ 38 h 119"/>
                <a:gd name="T8" fmla="*/ 65 w 141"/>
                <a:gd name="T9" fmla="*/ 11 h 119"/>
                <a:gd name="T10" fmla="*/ 10 w 141"/>
                <a:gd name="T11" fmla="*/ 27 h 119"/>
                <a:gd name="T12" fmla="*/ 27 w 141"/>
                <a:gd name="T13" fmla="*/ 8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19">
                  <a:moveTo>
                    <a:pt x="27" y="81"/>
                  </a:moveTo>
                  <a:cubicBezTo>
                    <a:pt x="76" y="108"/>
                    <a:pt x="76" y="108"/>
                    <a:pt x="76" y="108"/>
                  </a:cubicBezTo>
                  <a:cubicBezTo>
                    <a:pt x="96" y="119"/>
                    <a:pt x="120" y="112"/>
                    <a:pt x="131" y="92"/>
                  </a:cubicBezTo>
                  <a:cubicBezTo>
                    <a:pt x="141" y="73"/>
                    <a:pt x="134" y="48"/>
                    <a:pt x="115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46" y="0"/>
                    <a:pt x="21" y="7"/>
                    <a:pt x="10" y="27"/>
                  </a:cubicBezTo>
                  <a:cubicBezTo>
                    <a:pt x="0" y="46"/>
                    <a:pt x="7" y="71"/>
                    <a:pt x="27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4" name="Freeform 51"/>
          <p:cNvSpPr/>
          <p:nvPr/>
        </p:nvSpPr>
        <p:spPr bwMode="auto">
          <a:xfrm flipH="1">
            <a:off x="9660036" y="3126916"/>
            <a:ext cx="372964" cy="707868"/>
          </a:xfrm>
          <a:custGeom>
            <a:avLst/>
            <a:gdLst>
              <a:gd name="T0" fmla="*/ 619 w 619"/>
              <a:gd name="T1" fmla="*/ 431 h 1178"/>
              <a:gd name="T2" fmla="*/ 618 w 619"/>
              <a:gd name="T3" fmla="*/ 413 h 1178"/>
              <a:gd name="T4" fmla="*/ 618 w 619"/>
              <a:gd name="T5" fmla="*/ 0 h 1178"/>
              <a:gd name="T6" fmla="*/ 0 w 619"/>
              <a:gd name="T7" fmla="*/ 0 h 1178"/>
              <a:gd name="T8" fmla="*/ 0 w 619"/>
              <a:gd name="T9" fmla="*/ 378 h 1178"/>
              <a:gd name="T10" fmla="*/ 605 w 619"/>
              <a:gd name="T11" fmla="*/ 26 h 1178"/>
              <a:gd name="T12" fmla="*/ 26 w 619"/>
              <a:gd name="T13" fmla="*/ 555 h 1178"/>
              <a:gd name="T14" fmla="*/ 258 w 619"/>
              <a:gd name="T15" fmla="*/ 736 h 1178"/>
              <a:gd name="T16" fmla="*/ 258 w 619"/>
              <a:gd name="T17" fmla="*/ 1074 h 1178"/>
              <a:gd name="T18" fmla="*/ 98 w 619"/>
              <a:gd name="T19" fmla="*/ 1074 h 1178"/>
              <a:gd name="T20" fmla="*/ 98 w 619"/>
              <a:gd name="T21" fmla="*/ 1178 h 1178"/>
              <a:gd name="T22" fmla="*/ 521 w 619"/>
              <a:gd name="T23" fmla="*/ 1178 h 1178"/>
              <a:gd name="T24" fmla="*/ 521 w 619"/>
              <a:gd name="T25" fmla="*/ 1074 h 1178"/>
              <a:gd name="T26" fmla="*/ 361 w 619"/>
              <a:gd name="T27" fmla="*/ 1074 h 1178"/>
              <a:gd name="T28" fmla="*/ 361 w 619"/>
              <a:gd name="T29" fmla="*/ 736 h 1178"/>
              <a:gd name="T30" fmla="*/ 619 w 619"/>
              <a:gd name="T31" fmla="*/ 431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9" h="1178">
                <a:moveTo>
                  <a:pt x="619" y="431"/>
                </a:moveTo>
                <a:cubicBezTo>
                  <a:pt x="619" y="425"/>
                  <a:pt x="618" y="419"/>
                  <a:pt x="618" y="413"/>
                </a:cubicBezTo>
                <a:cubicBezTo>
                  <a:pt x="618" y="0"/>
                  <a:pt x="618" y="0"/>
                  <a:pt x="61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8"/>
                  <a:pt x="0" y="378"/>
                  <a:pt x="0" y="378"/>
                </a:cubicBezTo>
                <a:cubicBezTo>
                  <a:pt x="605" y="26"/>
                  <a:pt x="605" y="26"/>
                  <a:pt x="605" y="26"/>
                </a:cubicBezTo>
                <a:cubicBezTo>
                  <a:pt x="26" y="555"/>
                  <a:pt x="26" y="555"/>
                  <a:pt x="26" y="555"/>
                </a:cubicBezTo>
                <a:cubicBezTo>
                  <a:pt x="68" y="649"/>
                  <a:pt x="154" y="719"/>
                  <a:pt x="258" y="736"/>
                </a:cubicBezTo>
                <a:cubicBezTo>
                  <a:pt x="258" y="1074"/>
                  <a:pt x="258" y="1074"/>
                  <a:pt x="258" y="1074"/>
                </a:cubicBezTo>
                <a:cubicBezTo>
                  <a:pt x="98" y="1074"/>
                  <a:pt x="98" y="1074"/>
                  <a:pt x="98" y="1074"/>
                </a:cubicBezTo>
                <a:cubicBezTo>
                  <a:pt x="98" y="1178"/>
                  <a:pt x="98" y="1178"/>
                  <a:pt x="98" y="1178"/>
                </a:cubicBezTo>
                <a:cubicBezTo>
                  <a:pt x="521" y="1178"/>
                  <a:pt x="521" y="1178"/>
                  <a:pt x="521" y="1178"/>
                </a:cubicBezTo>
                <a:cubicBezTo>
                  <a:pt x="521" y="1074"/>
                  <a:pt x="521" y="1074"/>
                  <a:pt x="521" y="1074"/>
                </a:cubicBezTo>
                <a:cubicBezTo>
                  <a:pt x="361" y="1074"/>
                  <a:pt x="361" y="1074"/>
                  <a:pt x="361" y="1074"/>
                </a:cubicBezTo>
                <a:cubicBezTo>
                  <a:pt x="361" y="736"/>
                  <a:pt x="361" y="736"/>
                  <a:pt x="361" y="736"/>
                </a:cubicBezTo>
                <a:cubicBezTo>
                  <a:pt x="507" y="711"/>
                  <a:pt x="619" y="585"/>
                  <a:pt x="619" y="431"/>
                </a:cubicBezTo>
                <a:close/>
              </a:path>
            </a:pathLst>
          </a:custGeom>
          <a:solidFill>
            <a:srgbClr val="EEEF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5545899" y="911253"/>
            <a:ext cx="1116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498512" y="1467682"/>
            <a:ext cx="1277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616C6F"/>
                </a:solidFill>
                <a:latin typeface="微软雅黑" pitchFamily="34" charset="-122"/>
                <a:ea typeface="微软雅黑" pitchFamily="34" charset="-122"/>
              </a:rPr>
              <a:t>CONTECTS</a:t>
            </a:r>
            <a:endParaRPr lang="zh-CN" altLang="en-US" sz="1600" dirty="0">
              <a:solidFill>
                <a:srgbClr val="616C6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07025" y="4084320"/>
            <a:ext cx="144272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应用架构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34475" y="4158615"/>
            <a:ext cx="144272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应用设计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00584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065" y="1609725"/>
            <a:ext cx="12188190" cy="355854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2713228" y="2724694"/>
            <a:ext cx="0" cy="14313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33877" y="1950313"/>
            <a:ext cx="8118286" cy="9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</a:t>
            </a:r>
            <a:r>
              <a:rPr lang="zh-CN" altLang="en-US" sz="4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应用建模</a:t>
            </a: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1170790" y="2911331"/>
            <a:ext cx="1177680" cy="1058068"/>
            <a:chOff x="966" y="-425"/>
            <a:chExt cx="5750" cy="5166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966" y="-425"/>
              <a:ext cx="4915" cy="4645"/>
            </a:xfrm>
            <a:custGeom>
              <a:avLst/>
              <a:gdLst>
                <a:gd name="T0" fmla="*/ 1967 w 2078"/>
                <a:gd name="T1" fmla="*/ 731 h 1964"/>
                <a:gd name="T2" fmla="*/ 2078 w 2078"/>
                <a:gd name="T3" fmla="*/ 30 h 1964"/>
                <a:gd name="T4" fmla="*/ 2050 w 2078"/>
                <a:gd name="T5" fmla="*/ 0 h 1964"/>
                <a:gd name="T6" fmla="*/ 1326 w 2078"/>
                <a:gd name="T7" fmla="*/ 42 h 1964"/>
                <a:gd name="T8" fmla="*/ 1324 w 2078"/>
                <a:gd name="T9" fmla="*/ 40 h 1964"/>
                <a:gd name="T10" fmla="*/ 0 w 2078"/>
                <a:gd name="T11" fmla="*/ 1272 h 1964"/>
                <a:gd name="T12" fmla="*/ 643 w 2078"/>
                <a:gd name="T13" fmla="*/ 1964 h 1964"/>
                <a:gd name="T14" fmla="*/ 1968 w 2078"/>
                <a:gd name="T15" fmla="*/ 733 h 1964"/>
                <a:gd name="T16" fmla="*/ 1967 w 2078"/>
                <a:gd name="T17" fmla="*/ 731 h 1964"/>
                <a:gd name="T18" fmla="*/ 1833 w 2078"/>
                <a:gd name="T19" fmla="*/ 213 h 1964"/>
                <a:gd name="T20" fmla="*/ 1827 w 2078"/>
                <a:gd name="T21" fmla="*/ 377 h 1964"/>
                <a:gd name="T22" fmla="*/ 1663 w 2078"/>
                <a:gd name="T23" fmla="*/ 371 h 1964"/>
                <a:gd name="T24" fmla="*/ 1669 w 2078"/>
                <a:gd name="T25" fmla="*/ 207 h 1964"/>
                <a:gd name="T26" fmla="*/ 1833 w 2078"/>
                <a:gd name="T27" fmla="*/ 213 h 1964"/>
                <a:gd name="T28" fmla="*/ 683 w 2078"/>
                <a:gd name="T29" fmla="*/ 1797 h 1964"/>
                <a:gd name="T30" fmla="*/ 170 w 2078"/>
                <a:gd name="T31" fmla="*/ 1248 h 1964"/>
                <a:gd name="T32" fmla="*/ 1057 w 2078"/>
                <a:gd name="T33" fmla="*/ 420 h 1964"/>
                <a:gd name="T34" fmla="*/ 1570 w 2078"/>
                <a:gd name="T35" fmla="*/ 969 h 1964"/>
                <a:gd name="T36" fmla="*/ 683 w 2078"/>
                <a:gd name="T37" fmla="*/ 1797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78" h="1964">
                  <a:moveTo>
                    <a:pt x="1967" y="731"/>
                  </a:moveTo>
                  <a:cubicBezTo>
                    <a:pt x="2078" y="30"/>
                    <a:pt x="2078" y="30"/>
                    <a:pt x="2078" y="3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1326" y="42"/>
                    <a:pt x="1326" y="42"/>
                    <a:pt x="1326" y="42"/>
                  </a:cubicBezTo>
                  <a:cubicBezTo>
                    <a:pt x="1324" y="40"/>
                    <a:pt x="1324" y="40"/>
                    <a:pt x="1324" y="40"/>
                  </a:cubicBezTo>
                  <a:cubicBezTo>
                    <a:pt x="0" y="1272"/>
                    <a:pt x="0" y="1272"/>
                    <a:pt x="0" y="1272"/>
                  </a:cubicBezTo>
                  <a:cubicBezTo>
                    <a:pt x="643" y="1964"/>
                    <a:pt x="643" y="1964"/>
                    <a:pt x="643" y="1964"/>
                  </a:cubicBezTo>
                  <a:cubicBezTo>
                    <a:pt x="1968" y="733"/>
                    <a:pt x="1968" y="733"/>
                    <a:pt x="1968" y="733"/>
                  </a:cubicBezTo>
                  <a:lnTo>
                    <a:pt x="1967" y="731"/>
                  </a:lnTo>
                  <a:close/>
                  <a:moveTo>
                    <a:pt x="1833" y="213"/>
                  </a:moveTo>
                  <a:cubicBezTo>
                    <a:pt x="1877" y="260"/>
                    <a:pt x="1874" y="333"/>
                    <a:pt x="1827" y="377"/>
                  </a:cubicBezTo>
                  <a:cubicBezTo>
                    <a:pt x="1780" y="420"/>
                    <a:pt x="1707" y="418"/>
                    <a:pt x="1663" y="371"/>
                  </a:cubicBezTo>
                  <a:cubicBezTo>
                    <a:pt x="1619" y="324"/>
                    <a:pt x="1622" y="250"/>
                    <a:pt x="1669" y="207"/>
                  </a:cubicBezTo>
                  <a:cubicBezTo>
                    <a:pt x="1716" y="163"/>
                    <a:pt x="1790" y="166"/>
                    <a:pt x="1833" y="213"/>
                  </a:cubicBezTo>
                  <a:close/>
                  <a:moveTo>
                    <a:pt x="683" y="1797"/>
                  </a:moveTo>
                  <a:cubicBezTo>
                    <a:pt x="170" y="1248"/>
                    <a:pt x="170" y="1248"/>
                    <a:pt x="170" y="1248"/>
                  </a:cubicBezTo>
                  <a:cubicBezTo>
                    <a:pt x="1057" y="420"/>
                    <a:pt x="1057" y="420"/>
                    <a:pt x="1057" y="420"/>
                  </a:cubicBezTo>
                  <a:cubicBezTo>
                    <a:pt x="1570" y="969"/>
                    <a:pt x="1570" y="969"/>
                    <a:pt x="1570" y="969"/>
                  </a:cubicBezTo>
                  <a:lnTo>
                    <a:pt x="683" y="1797"/>
                  </a:lnTo>
                  <a:close/>
                </a:path>
              </a:pathLst>
            </a:custGeom>
            <a:solidFill>
              <a:srgbClr val="EE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2906" y="639"/>
              <a:ext cx="3810" cy="4102"/>
            </a:xfrm>
            <a:custGeom>
              <a:avLst/>
              <a:gdLst>
                <a:gd name="T0" fmla="*/ 1496 w 1611"/>
                <a:gd name="T1" fmla="*/ 655 h 1734"/>
                <a:gd name="T2" fmla="*/ 1611 w 1611"/>
                <a:gd name="T3" fmla="*/ 27 h 1734"/>
                <a:gd name="T4" fmla="*/ 1586 w 1611"/>
                <a:gd name="T5" fmla="*/ 0 h 1734"/>
                <a:gd name="T6" fmla="*/ 1414 w 1611"/>
                <a:gd name="T7" fmla="*/ 6 h 1734"/>
                <a:gd name="T8" fmla="*/ 1382 w 1611"/>
                <a:gd name="T9" fmla="*/ 181 h 1734"/>
                <a:gd name="T10" fmla="*/ 1387 w 1611"/>
                <a:gd name="T11" fmla="*/ 186 h 1734"/>
                <a:gd name="T12" fmla="*/ 1379 w 1611"/>
                <a:gd name="T13" fmla="*/ 333 h 1734"/>
                <a:gd name="T14" fmla="*/ 1232 w 1611"/>
                <a:gd name="T15" fmla="*/ 325 h 1734"/>
                <a:gd name="T16" fmla="*/ 1230 w 1611"/>
                <a:gd name="T17" fmla="*/ 322 h 1734"/>
                <a:gd name="T18" fmla="*/ 910 w 1611"/>
                <a:gd name="T19" fmla="*/ 607 h 1734"/>
                <a:gd name="T20" fmla="*/ 1135 w 1611"/>
                <a:gd name="T21" fmla="*/ 860 h 1734"/>
                <a:gd name="T22" fmla="*/ 322 w 1611"/>
                <a:gd name="T23" fmla="*/ 1585 h 1734"/>
                <a:gd name="T24" fmla="*/ 95 w 1611"/>
                <a:gd name="T25" fmla="*/ 1330 h 1734"/>
                <a:gd name="T26" fmla="*/ 0 w 1611"/>
                <a:gd name="T27" fmla="*/ 1414 h 1734"/>
                <a:gd name="T28" fmla="*/ 283 w 1611"/>
                <a:gd name="T29" fmla="*/ 1734 h 1734"/>
                <a:gd name="T30" fmla="*/ 1497 w 1611"/>
                <a:gd name="T31" fmla="*/ 656 h 1734"/>
                <a:gd name="T32" fmla="*/ 1496 w 1611"/>
                <a:gd name="T33" fmla="*/ 655 h 1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1" h="1734">
                  <a:moveTo>
                    <a:pt x="1496" y="655"/>
                  </a:moveTo>
                  <a:cubicBezTo>
                    <a:pt x="1611" y="27"/>
                    <a:pt x="1611" y="27"/>
                    <a:pt x="1611" y="27"/>
                  </a:cubicBezTo>
                  <a:cubicBezTo>
                    <a:pt x="1586" y="0"/>
                    <a:pt x="1586" y="0"/>
                    <a:pt x="1586" y="0"/>
                  </a:cubicBezTo>
                  <a:cubicBezTo>
                    <a:pt x="1414" y="6"/>
                    <a:pt x="1414" y="6"/>
                    <a:pt x="1414" y="6"/>
                  </a:cubicBezTo>
                  <a:cubicBezTo>
                    <a:pt x="1382" y="181"/>
                    <a:pt x="1382" y="181"/>
                    <a:pt x="1382" y="181"/>
                  </a:cubicBezTo>
                  <a:cubicBezTo>
                    <a:pt x="1384" y="183"/>
                    <a:pt x="1386" y="184"/>
                    <a:pt x="1387" y="186"/>
                  </a:cubicBezTo>
                  <a:cubicBezTo>
                    <a:pt x="1426" y="229"/>
                    <a:pt x="1422" y="295"/>
                    <a:pt x="1379" y="333"/>
                  </a:cubicBezTo>
                  <a:cubicBezTo>
                    <a:pt x="1336" y="372"/>
                    <a:pt x="1270" y="368"/>
                    <a:pt x="1232" y="325"/>
                  </a:cubicBezTo>
                  <a:cubicBezTo>
                    <a:pt x="1231" y="324"/>
                    <a:pt x="1230" y="323"/>
                    <a:pt x="1230" y="322"/>
                  </a:cubicBezTo>
                  <a:cubicBezTo>
                    <a:pt x="910" y="607"/>
                    <a:pt x="910" y="607"/>
                    <a:pt x="910" y="607"/>
                  </a:cubicBezTo>
                  <a:cubicBezTo>
                    <a:pt x="1135" y="860"/>
                    <a:pt x="1135" y="860"/>
                    <a:pt x="1135" y="860"/>
                  </a:cubicBezTo>
                  <a:cubicBezTo>
                    <a:pt x="322" y="1585"/>
                    <a:pt x="322" y="1585"/>
                    <a:pt x="322" y="1585"/>
                  </a:cubicBezTo>
                  <a:cubicBezTo>
                    <a:pt x="95" y="1330"/>
                    <a:pt x="95" y="1330"/>
                    <a:pt x="95" y="1330"/>
                  </a:cubicBezTo>
                  <a:cubicBezTo>
                    <a:pt x="0" y="1414"/>
                    <a:pt x="0" y="1414"/>
                    <a:pt x="0" y="1414"/>
                  </a:cubicBezTo>
                  <a:cubicBezTo>
                    <a:pt x="283" y="1734"/>
                    <a:pt x="283" y="1734"/>
                    <a:pt x="283" y="1734"/>
                  </a:cubicBezTo>
                  <a:cubicBezTo>
                    <a:pt x="1497" y="656"/>
                    <a:pt x="1497" y="656"/>
                    <a:pt x="1497" y="656"/>
                  </a:cubicBezTo>
                  <a:lnTo>
                    <a:pt x="1496" y="655"/>
                  </a:lnTo>
                  <a:close/>
                </a:path>
              </a:pathLst>
            </a:custGeom>
            <a:solidFill>
              <a:srgbClr val="EEE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769" y="4641588"/>
            <a:ext cx="6096000" cy="6426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283150"/>
            <a:ext cx="8247244" cy="59190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3375" y="3134360"/>
            <a:ext cx="325755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功能需求建模，采用UML用例图全局功能建模，确定系统参与者，选定用例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74665" y="991235"/>
            <a:ext cx="32207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用例图</a:t>
            </a:r>
          </a:p>
        </p:txBody>
      </p:sp>
      <p:sp>
        <p:nvSpPr>
          <p:cNvPr id="3" name="矩形 2"/>
          <p:cNvSpPr/>
          <p:nvPr/>
        </p:nvSpPr>
        <p:spPr>
          <a:xfrm>
            <a:off x="6297769" y="4105467"/>
            <a:ext cx="445931" cy="439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05933" y="4078898"/>
            <a:ext cx="409756" cy="135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769" y="4641588"/>
            <a:ext cx="6096000" cy="6426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3575" y="318135"/>
            <a:ext cx="29641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活动图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30" y="1319530"/>
            <a:ext cx="6352540" cy="42189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19375" y="153035"/>
            <a:ext cx="61480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首先登陆，然后才可以查看文章内容，主页在文章页面，才能查看评论等一些文章的具体信息。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769" y="4641588"/>
            <a:ext cx="6096000" cy="6426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3575" y="318135"/>
            <a:ext cx="29641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类图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19605" y="167640"/>
            <a:ext cx="61480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实体主要分为用户，游客，文章和管理员。游客和管理员都是以用户为基类，以减少重复代码便于解耦。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1285875"/>
            <a:ext cx="7105015" cy="42856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769" y="4641588"/>
            <a:ext cx="6096000" cy="6426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3575" y="318135"/>
            <a:ext cx="29641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时序图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6779" y="916912"/>
            <a:ext cx="61480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用户操作的一些顺序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427" y="376237"/>
            <a:ext cx="6146236" cy="61055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538</Words>
  <Application>Microsoft Office PowerPoint</Application>
  <PresentationFormat>宽屏</PresentationFormat>
  <Paragraphs>77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Calibri Light</vt:lpstr>
      <vt:lpstr>Office 主题</vt:lpstr>
      <vt:lpstr>WEB工程之博客系统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Vodka</dc:creator>
  <cp:lastModifiedBy>尚升</cp:lastModifiedBy>
  <cp:revision>254</cp:revision>
  <dcterms:created xsi:type="dcterms:W3CDTF">2016-04-27T07:34:00Z</dcterms:created>
  <dcterms:modified xsi:type="dcterms:W3CDTF">2016-06-14T11:59:05Z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