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pple.com/safari/" TargetMode="External"/><Relationship Id="rId3" Type="http://schemas.openxmlformats.org/officeDocument/2006/relationships/hyperlink" Target="http://konqueror.kde.org/features/browser.php" TargetMode="External"/><Relationship Id="rId4" Type="http://schemas.openxmlformats.org/officeDocument/2006/relationships/hyperlink" Target="http://kde.org/" TargetMode="External"/><Relationship Id="rId5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1224" y="4521199"/>
            <a:ext cx="129823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1600">
                <a:solidFill>
                  <a:srgbClr val="003400"/>
                </a:solidFill>
                <a:latin typeface="Lucida Grande"/>
                <a:ea typeface="Lucida Grande"/>
                <a:cs typeface="Lucida Grande"/>
                <a:sym typeface="Lucida Grande"/>
              </a:rPr>
              <a:t>Welcome to the website for the WebKit Open Source Project!</a:t>
            </a:r>
            <a:endParaRPr b="1" sz="1600">
              <a:solidFill>
                <a:srgbClr val="0034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algn="l" defTabSz="457200">
              <a:defRPr sz="1800"/>
            </a:pPr>
            <a:r>
              <a:rPr sz="1200">
                <a:solidFill>
                  <a:srgbClr val="323333"/>
                </a:solidFill>
                <a:latin typeface="Lucida Grande"/>
                <a:ea typeface="Lucida Grande"/>
                <a:cs typeface="Lucida Grande"/>
                <a:sym typeface="Lucida Grande"/>
              </a:rPr>
              <a:t>WebKit is an open source web browser engine. WebKit is also the name of the OS X system framework version of the engine that's used by </a:t>
            </a:r>
            <a:r>
              <a:rPr sz="1200">
                <a:solidFill>
                  <a:srgbClr val="228811"/>
                </a:solidFill>
                <a:latin typeface="Lucida Grande"/>
                <a:ea typeface="Lucida Grande"/>
                <a:cs typeface="Lucida Grande"/>
                <a:sym typeface="Lucida Grande"/>
                <a:hlinkClick r:id="rId2" invalidUrl="" action="" tgtFrame="" tooltip="" history="1" highlightClick="0" endSnd="0"/>
              </a:rPr>
              <a:t>Safari</a:t>
            </a:r>
            <a:r>
              <a:rPr sz="1200">
                <a:solidFill>
                  <a:srgbClr val="323333"/>
                </a:solidFill>
                <a:latin typeface="Lucida Grande"/>
                <a:ea typeface="Lucida Grande"/>
                <a:cs typeface="Lucida Grande"/>
                <a:sym typeface="Lucida Grande"/>
              </a:rPr>
              <a:t>, Dashboard, Mail, and many other OS X applications. WebKit's HTML and JavaScript code began as a branch of the </a:t>
            </a:r>
            <a:r>
              <a:rPr sz="1200">
                <a:solidFill>
                  <a:srgbClr val="228811"/>
                </a:solidFill>
                <a:latin typeface="Lucida Grande"/>
                <a:ea typeface="Lucida Grande"/>
                <a:cs typeface="Lucida Grande"/>
                <a:sym typeface="Lucida Grande"/>
                <a:hlinkClick r:id="rId3" invalidUrl="" action="" tgtFrame="" tooltip="" history="1" highlightClick="0" endSnd="0"/>
              </a:rPr>
              <a:t>KHTML</a:t>
            </a:r>
            <a:r>
              <a:rPr sz="1200">
                <a:solidFill>
                  <a:srgbClr val="323333"/>
                </a:solidFill>
                <a:latin typeface="Lucida Grande"/>
                <a:ea typeface="Lucida Grande"/>
                <a:cs typeface="Lucida Grande"/>
                <a:sym typeface="Lucida Grande"/>
              </a:rPr>
              <a:t> and KJS libraries from </a:t>
            </a:r>
            <a:r>
              <a:rPr sz="1200">
                <a:solidFill>
                  <a:srgbClr val="228811"/>
                </a:solidFill>
                <a:latin typeface="Lucida Grande"/>
                <a:ea typeface="Lucida Grande"/>
                <a:cs typeface="Lucida Grande"/>
                <a:sym typeface="Lucida Grande"/>
                <a:hlinkClick r:id="rId4" invalidUrl="" action="" tgtFrame="" tooltip="" history="1" highlightClick="0" endSnd="0"/>
              </a:rPr>
              <a:t>KDE</a:t>
            </a:r>
            <a:r>
              <a:rPr sz="1200">
                <a:solidFill>
                  <a:srgbClr val="323333"/>
                </a:solidFill>
                <a:latin typeface="Lucida Grande"/>
                <a:ea typeface="Lucida Grande"/>
                <a:cs typeface="Lucida Grande"/>
                <a:sym typeface="Lucida Grande"/>
              </a:rPr>
              <a:t>.</a:t>
            </a:r>
          </a:p>
        </p:txBody>
      </p:sp>
      <p:pic>
        <p:nvPicPr>
          <p:cNvPr id="33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7150" y="1473200"/>
            <a:ext cx="27305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