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6" r:id="rId10"/>
    <p:sldId id="264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9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1EF8-8A91-4190-95DC-9A353357A15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A9FA-C10E-4632-B913-B452D80D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IBM Team 2</a:t>
            </a:r>
          </a:p>
          <a:p>
            <a:r>
              <a:rPr lang="en-US" dirty="0" smtClean="0"/>
              <a:t>David Le, </a:t>
            </a:r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r>
              <a:rPr lang="en-US" dirty="0" smtClean="0"/>
              <a:t>, </a:t>
            </a:r>
            <a:r>
              <a:rPr lang="en-US" dirty="0" err="1" smtClean="0"/>
              <a:t>Nima</a:t>
            </a:r>
            <a:r>
              <a:rPr lang="en-US" dirty="0" smtClean="0"/>
              <a:t> </a:t>
            </a:r>
            <a:r>
              <a:rPr lang="en-US" dirty="0" err="1" smtClean="0"/>
              <a:t>Rahnemoon</a:t>
            </a:r>
            <a:r>
              <a:rPr lang="en-US" dirty="0" smtClean="0"/>
              <a:t>, </a:t>
            </a:r>
            <a:r>
              <a:rPr lang="en-US" dirty="0" err="1" smtClean="0"/>
              <a:t>Rohit</a:t>
            </a:r>
            <a:r>
              <a:rPr lang="en-US" dirty="0" smtClean="0"/>
              <a:t> Seth, Jessica Tai, Stephanie Tung, </a:t>
            </a:r>
            <a:r>
              <a:rPr lang="en-US" dirty="0" err="1" smtClean="0"/>
              <a:t>Uen-tao</a:t>
            </a:r>
            <a:r>
              <a:rPr lang="en-US" dirty="0" smtClean="0"/>
              <a:t> Wang, David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&amp;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Requirements/SRS</a:t>
            </a:r>
          </a:p>
          <a:p>
            <a:r>
              <a:rPr lang="en-US" dirty="0" smtClean="0"/>
              <a:t>Complete skeleton code</a:t>
            </a:r>
          </a:p>
          <a:p>
            <a:r>
              <a:rPr lang="en-US" dirty="0" smtClean="0"/>
              <a:t>Finalize design mockups</a:t>
            </a:r>
          </a:p>
          <a:p>
            <a:r>
              <a:rPr lang="en-US" dirty="0" smtClean="0"/>
              <a:t>Complete final implementation of subsets</a:t>
            </a:r>
          </a:p>
          <a:p>
            <a:pPr lvl="1"/>
            <a:r>
              <a:rPr lang="en-US" dirty="0" err="1" smtClean="0"/>
              <a:t>Yipit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Google maps API</a:t>
            </a:r>
          </a:p>
          <a:p>
            <a:pPr lvl="1"/>
            <a:r>
              <a:rPr lang="en-US" dirty="0" smtClean="0"/>
              <a:t>Yelp API</a:t>
            </a:r>
          </a:p>
          <a:p>
            <a:pPr lvl="1"/>
            <a:r>
              <a:rPr lang="en-US" dirty="0" smtClean="0"/>
              <a:t>Social media (FB/Twitter)</a:t>
            </a:r>
          </a:p>
          <a:p>
            <a:r>
              <a:rPr lang="en-US" dirty="0" smtClean="0"/>
              <a:t>Final report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(demo?)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online deal listing sites</a:t>
            </a:r>
          </a:p>
          <a:p>
            <a:r>
              <a:rPr lang="en-US" dirty="0" smtClean="0"/>
              <a:t>Additional steps/sites needed for: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information on deal venues</a:t>
            </a:r>
          </a:p>
          <a:p>
            <a:pPr lvl="1"/>
            <a:r>
              <a:rPr lang="en-US" dirty="0" smtClean="0"/>
              <a:t>More type specificity </a:t>
            </a:r>
          </a:p>
          <a:p>
            <a:pPr lvl="1"/>
            <a:r>
              <a:rPr lang="en-US" dirty="0" smtClean="0"/>
              <a:t>Directions</a:t>
            </a:r>
          </a:p>
          <a:p>
            <a:pPr lvl="1"/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Including friends</a:t>
            </a:r>
          </a:p>
        </p:txBody>
      </p:sp>
    </p:spTree>
    <p:extLst>
      <p:ext uri="{BB962C8B-B14F-4D97-AF65-F5344CB8AC3E}">
        <p14:creationId xmlns:p14="http://schemas.microsoft.com/office/powerpoint/2010/main" val="406877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 err="1" smtClean="0"/>
              <a:t>DealMe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deals by</a:t>
            </a:r>
          </a:p>
          <a:p>
            <a:pPr lvl="1"/>
            <a:r>
              <a:rPr lang="en-US" dirty="0" smtClean="0"/>
              <a:t>Location </a:t>
            </a:r>
          </a:p>
          <a:p>
            <a:pPr lvl="1"/>
            <a:r>
              <a:rPr lang="en-US" dirty="0" smtClean="0"/>
              <a:t>Type (dining, entertainment, shopping,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more information</a:t>
            </a:r>
          </a:p>
          <a:p>
            <a:pPr lvl="1"/>
            <a:r>
              <a:rPr lang="en-US" dirty="0" smtClean="0"/>
              <a:t>Yelp stars, preview of reviews</a:t>
            </a:r>
          </a:p>
          <a:p>
            <a:pPr lvl="1"/>
            <a:r>
              <a:rPr lang="en-US" dirty="0" smtClean="0"/>
              <a:t>Directions to venue</a:t>
            </a:r>
          </a:p>
          <a:p>
            <a:pPr lvl="1"/>
            <a:r>
              <a:rPr lang="en-US" dirty="0" smtClean="0"/>
              <a:t>Social media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9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web mash-up</a:t>
            </a:r>
          </a:p>
          <a:p>
            <a:pPr lvl="1"/>
            <a:r>
              <a:rPr lang="en-US" dirty="0" err="1" smtClean="0"/>
              <a:t>Yipit</a:t>
            </a:r>
            <a:r>
              <a:rPr lang="en-US" dirty="0" smtClean="0"/>
              <a:t> : deal aggregator</a:t>
            </a:r>
          </a:p>
          <a:p>
            <a:pPr lvl="1"/>
            <a:r>
              <a:rPr lang="en-US" dirty="0" smtClean="0"/>
              <a:t>Google maps : location, directions</a:t>
            </a:r>
          </a:p>
          <a:p>
            <a:pPr lvl="1"/>
            <a:r>
              <a:rPr lang="en-US" dirty="0" smtClean="0"/>
              <a:t>Yelp: reviews, ratings</a:t>
            </a:r>
          </a:p>
          <a:p>
            <a:pPr lvl="1"/>
            <a:r>
              <a:rPr lang="en-US" dirty="0" smtClean="0"/>
              <a:t>FB: share with friends, events</a:t>
            </a:r>
          </a:p>
          <a:p>
            <a:pPr lvl="1"/>
            <a:r>
              <a:rPr lang="en-US" dirty="0" smtClean="0"/>
              <a:t>Twitter: tweet to friends</a:t>
            </a:r>
          </a:p>
          <a:p>
            <a:r>
              <a:rPr lang="en-US" dirty="0" smtClean="0"/>
              <a:t>Google Web Toolkit (GWT)</a:t>
            </a:r>
          </a:p>
          <a:p>
            <a:pPr lvl="1"/>
            <a:r>
              <a:rPr lang="en-US" dirty="0" smtClean="0"/>
              <a:t>Java RPC</a:t>
            </a:r>
          </a:p>
          <a:p>
            <a:pPr lvl="1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Model-view-presenter (MVP) architecture</a:t>
            </a:r>
          </a:p>
          <a:p>
            <a:r>
              <a:rPr lang="en-US" dirty="0" smtClean="0"/>
              <a:t>(demo code architecture)</a:t>
            </a:r>
          </a:p>
          <a:p>
            <a:r>
              <a:rPr lang="en-US" dirty="0" smtClean="0"/>
              <a:t>(explain why chose MVP)</a:t>
            </a:r>
          </a:p>
          <a:p>
            <a:pPr lvl="1"/>
            <a:r>
              <a:rPr lang="en-US" dirty="0" smtClean="0"/>
              <a:t>Easy separation of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3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8516"/>
            <a:ext cx="7399385" cy="550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53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UML/Sequence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widget </a:t>
            </a:r>
            <a:r>
              <a:rPr lang="en-US" dirty="0" smtClean="0">
                <a:sym typeface="Wingdings" pitchFamily="2" charset="2"/>
              </a:rPr>
              <a:t> servlet  RPC call  parse data  client (UI)?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Not necessary</a:t>
            </a:r>
          </a:p>
          <a:p>
            <a:pPr lvl="1"/>
            <a:r>
              <a:rPr lang="en-US" dirty="0" smtClean="0"/>
              <a:t>Users not required to log-in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Not necessary</a:t>
            </a:r>
          </a:p>
          <a:p>
            <a:pPr lvl="1"/>
            <a:r>
              <a:rPr lang="en-US" dirty="0" smtClean="0"/>
              <a:t>No information stored about user info/activity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5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228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Deal Me</vt:lpstr>
      <vt:lpstr>Motivation</vt:lpstr>
      <vt:lpstr>Goal: DealMe Website</vt:lpstr>
      <vt:lpstr>System Overview</vt:lpstr>
      <vt:lpstr>Architecture Diagram</vt:lpstr>
      <vt:lpstr>Interface Design</vt:lpstr>
      <vt:lpstr>UML/Sequence Diagrams</vt:lpstr>
      <vt:lpstr>Workflows</vt:lpstr>
      <vt:lpstr>Other Considerations</vt:lpstr>
      <vt:lpstr>Schedule &amp; Milestones</vt:lpstr>
      <vt:lpstr>Progress Thus Far</vt:lpstr>
      <vt:lpstr>Challenges &amp; Lessons Learned</vt:lpstr>
      <vt:lpstr>Uncompleted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 Me</dc:title>
  <dc:creator>Jessica</dc:creator>
  <cp:lastModifiedBy>Jessica</cp:lastModifiedBy>
  <cp:revision>10</cp:revision>
  <dcterms:created xsi:type="dcterms:W3CDTF">2012-05-09T05:19:58Z</dcterms:created>
  <dcterms:modified xsi:type="dcterms:W3CDTF">2012-05-09T08:29:14Z</dcterms:modified>
</cp:coreProperties>
</file>