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Deal.Me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IBM Team 2</a:t>
            </a:r>
          </a:p>
          <a:p>
            <a:r>
              <a:rPr lang="en-US" dirty="0" smtClean="0"/>
              <a:t>David Le, </a:t>
            </a:r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Modi</a:t>
            </a:r>
            <a:r>
              <a:rPr lang="en-US" dirty="0" smtClean="0"/>
              <a:t>, </a:t>
            </a:r>
            <a:r>
              <a:rPr lang="en-US" dirty="0" err="1" smtClean="0"/>
              <a:t>Nima</a:t>
            </a:r>
            <a:r>
              <a:rPr lang="en-US" dirty="0" smtClean="0"/>
              <a:t> </a:t>
            </a:r>
            <a:r>
              <a:rPr lang="en-US" dirty="0" err="1" smtClean="0"/>
              <a:t>Rahnemoon</a:t>
            </a:r>
            <a:r>
              <a:rPr lang="en-US" dirty="0" smtClean="0"/>
              <a:t>, </a:t>
            </a:r>
            <a:r>
              <a:rPr lang="en-US" dirty="0" err="1" smtClean="0"/>
              <a:t>Rohit</a:t>
            </a:r>
            <a:r>
              <a:rPr lang="en-US" dirty="0" smtClean="0"/>
              <a:t> Seth, Jessica Tai, Stephanie Tung, </a:t>
            </a:r>
            <a:r>
              <a:rPr lang="en-US" dirty="0" err="1" smtClean="0"/>
              <a:t>Uen-tao</a:t>
            </a:r>
            <a:r>
              <a:rPr lang="en-US" dirty="0" smtClean="0"/>
              <a:t> Wang, David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&amp;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Requirements/SRS</a:t>
            </a:r>
          </a:p>
          <a:p>
            <a:r>
              <a:rPr lang="en-US" dirty="0" smtClean="0"/>
              <a:t>Complete skeleton code</a:t>
            </a:r>
          </a:p>
          <a:p>
            <a:r>
              <a:rPr lang="en-US" dirty="0" smtClean="0"/>
              <a:t>Finalize design mockups</a:t>
            </a:r>
          </a:p>
          <a:p>
            <a:r>
              <a:rPr lang="en-US" dirty="0" smtClean="0"/>
              <a:t>Complete final implementation of subsets</a:t>
            </a:r>
          </a:p>
          <a:p>
            <a:pPr lvl="1"/>
            <a:r>
              <a:rPr lang="en-US" dirty="0" err="1" smtClean="0"/>
              <a:t>Yipit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Google maps API</a:t>
            </a:r>
          </a:p>
          <a:p>
            <a:pPr lvl="1"/>
            <a:r>
              <a:rPr lang="en-US" dirty="0" smtClean="0"/>
              <a:t>Yelp API</a:t>
            </a:r>
          </a:p>
          <a:p>
            <a:pPr lvl="1"/>
            <a:r>
              <a:rPr lang="en-US" dirty="0" smtClean="0"/>
              <a:t>Social media (FB/Twitter)</a:t>
            </a:r>
          </a:p>
          <a:p>
            <a:r>
              <a:rPr lang="en-US" dirty="0" smtClean="0"/>
              <a:t>Final report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(Dates? Percentages?)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Thus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(demo?)</a:t>
            </a:r>
          </a:p>
          <a:p>
            <a:r>
              <a:rPr lang="en-US" dirty="0" smtClean="0"/>
              <a:t>Completed components</a:t>
            </a:r>
          </a:p>
          <a:p>
            <a:pPr lvl="1"/>
            <a:r>
              <a:rPr lang="en-US" dirty="0" err="1" smtClean="0"/>
              <a:t>Yipit</a:t>
            </a:r>
            <a:r>
              <a:rPr lang="en-US" dirty="0" smtClean="0"/>
              <a:t> parser</a:t>
            </a:r>
          </a:p>
          <a:p>
            <a:pPr lvl="1"/>
            <a:r>
              <a:rPr lang="en-US" dirty="0" smtClean="0"/>
              <a:t>Skeleton code for application</a:t>
            </a:r>
          </a:p>
          <a:p>
            <a:pPr lvl="1"/>
            <a:r>
              <a:rPr lang="en-US" dirty="0" smtClean="0"/>
              <a:t>(Completed?) Google maps and </a:t>
            </a:r>
            <a:r>
              <a:rPr lang="en-US" dirty="0" err="1" smtClean="0"/>
              <a:t>geolocation</a:t>
            </a:r>
            <a:r>
              <a:rPr lang="en-US" dirty="0" smtClean="0"/>
              <a:t> widget</a:t>
            </a:r>
          </a:p>
          <a:p>
            <a:pPr lvl="1"/>
            <a:r>
              <a:rPr lang="en-US" dirty="0" smtClean="0"/>
              <a:t>(Completed?) deal listing and </a:t>
            </a:r>
            <a:r>
              <a:rPr lang="en-US" dirty="0" err="1" smtClean="0"/>
              <a:t>topbar</a:t>
            </a:r>
            <a:r>
              <a:rPr lang="en-US" dirty="0" smtClean="0"/>
              <a:t>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&amp;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establish more concrete milestones earlier</a:t>
            </a:r>
          </a:p>
          <a:p>
            <a:r>
              <a:rPr lang="en-US" dirty="0" smtClean="0"/>
              <a:t>More frequent progress check-ins</a:t>
            </a:r>
          </a:p>
          <a:p>
            <a:r>
              <a:rPr lang="en-US" dirty="0" smtClean="0"/>
              <a:t>Apply earlier for </a:t>
            </a:r>
            <a:r>
              <a:rPr lang="en-US" dirty="0" err="1" smtClean="0"/>
              <a:t>BiteHunter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Uncompleted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online deal listing sites</a:t>
            </a:r>
          </a:p>
          <a:p>
            <a:r>
              <a:rPr lang="en-US" dirty="0" smtClean="0"/>
              <a:t>Additional steps/sites needed for: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information on deal venues</a:t>
            </a:r>
          </a:p>
          <a:p>
            <a:pPr lvl="1"/>
            <a:r>
              <a:rPr lang="en-US" dirty="0" smtClean="0"/>
              <a:t>More type specificity </a:t>
            </a:r>
          </a:p>
          <a:p>
            <a:pPr lvl="1"/>
            <a:r>
              <a:rPr lang="en-US" dirty="0" smtClean="0"/>
              <a:t>Directions</a:t>
            </a:r>
          </a:p>
          <a:p>
            <a:pPr lvl="1"/>
            <a:r>
              <a:rPr lang="en-US" dirty="0" smtClean="0"/>
              <a:t>Locality</a:t>
            </a:r>
          </a:p>
          <a:p>
            <a:pPr lvl="1"/>
            <a:r>
              <a:rPr lang="en-US" dirty="0" smtClean="0"/>
              <a:t>Including friends</a:t>
            </a:r>
          </a:p>
        </p:txBody>
      </p:sp>
    </p:spTree>
    <p:extLst>
      <p:ext uri="{BB962C8B-B14F-4D97-AF65-F5344CB8AC3E}">
        <p14:creationId xmlns:p14="http://schemas.microsoft.com/office/powerpoint/2010/main" val="406877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 err="1" smtClean="0"/>
              <a:t>Deal.Me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deals by</a:t>
            </a:r>
          </a:p>
          <a:p>
            <a:pPr lvl="1"/>
            <a:r>
              <a:rPr lang="en-US" dirty="0" smtClean="0"/>
              <a:t>Location </a:t>
            </a:r>
          </a:p>
          <a:p>
            <a:pPr lvl="1"/>
            <a:r>
              <a:rPr lang="en-US" dirty="0" smtClean="0"/>
              <a:t>Type (dining, entertainment, shopping,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more information</a:t>
            </a:r>
          </a:p>
          <a:p>
            <a:pPr lvl="1"/>
            <a:r>
              <a:rPr lang="en-US" dirty="0" smtClean="0"/>
              <a:t>Yelp stars, preview of reviews</a:t>
            </a:r>
          </a:p>
          <a:p>
            <a:pPr lvl="1"/>
            <a:r>
              <a:rPr lang="en-US" dirty="0" smtClean="0"/>
              <a:t>Directions to venue</a:t>
            </a:r>
          </a:p>
          <a:p>
            <a:pPr lvl="1"/>
            <a:r>
              <a:rPr lang="en-US" dirty="0" smtClean="0"/>
              <a:t>Social media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9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web mash-up</a:t>
            </a:r>
          </a:p>
          <a:p>
            <a:pPr lvl="1"/>
            <a:r>
              <a:rPr lang="en-US" dirty="0" err="1" smtClean="0"/>
              <a:t>Yipit</a:t>
            </a:r>
            <a:r>
              <a:rPr lang="en-US" dirty="0" smtClean="0"/>
              <a:t> : deal aggregator</a:t>
            </a:r>
          </a:p>
          <a:p>
            <a:pPr lvl="1"/>
            <a:r>
              <a:rPr lang="en-US" dirty="0" smtClean="0"/>
              <a:t>Google maps : location, directions</a:t>
            </a:r>
          </a:p>
          <a:p>
            <a:pPr lvl="1"/>
            <a:r>
              <a:rPr lang="en-US" dirty="0" smtClean="0"/>
              <a:t>Yelp: reviews, ratings</a:t>
            </a:r>
          </a:p>
          <a:p>
            <a:pPr lvl="1"/>
            <a:r>
              <a:rPr lang="en-US" dirty="0" smtClean="0"/>
              <a:t>FB: share with friends, events</a:t>
            </a:r>
          </a:p>
          <a:p>
            <a:pPr lvl="1"/>
            <a:r>
              <a:rPr lang="en-US" dirty="0" smtClean="0"/>
              <a:t>Twitter: tweet to friends</a:t>
            </a:r>
          </a:p>
          <a:p>
            <a:r>
              <a:rPr lang="en-US" dirty="0" smtClean="0"/>
              <a:t>Google Web Toolkit (GWT)</a:t>
            </a:r>
          </a:p>
          <a:p>
            <a:pPr lvl="1"/>
            <a:r>
              <a:rPr lang="en-US" dirty="0" smtClean="0"/>
              <a:t>Java RPC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Bootstrap (based off of Twitter’s)</a:t>
            </a:r>
            <a:endParaRPr lang="en-US" dirty="0"/>
          </a:p>
        </p:txBody>
      </p:sp>
      <p:pic>
        <p:nvPicPr>
          <p:cNvPr id="2050" name="Picture 2" descr="http://j.cdn.yipit.com/img/big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267" y="2286000"/>
            <a:ext cx="1461780" cy="5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googlemonopoly.eu/wp-content/uploads/2012/03/google-maps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34" y="2763836"/>
            <a:ext cx="1090085" cy="81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oomerweymouth.com/_preview/yelp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65" y="3081866"/>
            <a:ext cx="1286933" cy="6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pimpmyspace.org/media/pms/c/x3/3j/jv/ogo-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942" y="3660301"/>
            <a:ext cx="4921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cdn.techi.com/wp-content/uploads/2011/08/Twitter-Logo-Large-Squa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80" y="3962400"/>
            <a:ext cx="508105" cy="49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Model-view-presenter (MVP) architecture</a:t>
            </a:r>
          </a:p>
          <a:p>
            <a:r>
              <a:rPr lang="en-US" dirty="0" smtClean="0"/>
              <a:t>(demo code architecture)</a:t>
            </a:r>
          </a:p>
          <a:p>
            <a:r>
              <a:rPr lang="en-US" dirty="0" smtClean="0"/>
              <a:t>(explain why chose MVP)</a:t>
            </a:r>
          </a:p>
          <a:p>
            <a:pPr lvl="1"/>
            <a:r>
              <a:rPr lang="en-US" dirty="0" smtClean="0"/>
              <a:t>Easy separation of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3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93547"/>
            <a:ext cx="6484985" cy="482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53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UML/Sequence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widget </a:t>
            </a:r>
            <a:r>
              <a:rPr lang="en-US" dirty="0" smtClean="0">
                <a:sym typeface="Wingdings" pitchFamily="2" charset="2"/>
              </a:rPr>
              <a:t> servlet  RPC call  parse data  client (UI)?</a:t>
            </a:r>
          </a:p>
          <a:p>
            <a:r>
              <a:rPr lang="en-US" dirty="0" smtClean="0">
                <a:sym typeface="Wingdings" pitchFamily="2" charset="2"/>
              </a:rPr>
              <a:t>(Insert diagram)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3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Not necessary</a:t>
            </a:r>
          </a:p>
          <a:p>
            <a:pPr lvl="1"/>
            <a:r>
              <a:rPr lang="en-US" dirty="0" smtClean="0"/>
              <a:t>Users not required to log-in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Not necessary</a:t>
            </a:r>
          </a:p>
          <a:p>
            <a:pPr lvl="1"/>
            <a:r>
              <a:rPr lang="en-US" dirty="0" smtClean="0"/>
              <a:t>No information stored about user info/activity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5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216</TotalTime>
  <Words>282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Deal.Me</vt:lpstr>
      <vt:lpstr>Motivation</vt:lpstr>
      <vt:lpstr>Goal: Deal.Me Website</vt:lpstr>
      <vt:lpstr>System Overview</vt:lpstr>
      <vt:lpstr>Architecture Diagram</vt:lpstr>
      <vt:lpstr>Interface Design</vt:lpstr>
      <vt:lpstr>UML/Sequence Diagrams</vt:lpstr>
      <vt:lpstr>Workflows</vt:lpstr>
      <vt:lpstr>Other Considerations</vt:lpstr>
      <vt:lpstr>Schedule &amp; Milestones</vt:lpstr>
      <vt:lpstr>Progress Thus Far</vt:lpstr>
      <vt:lpstr>Challenges &amp; Lessons Learned</vt:lpstr>
      <vt:lpstr>Uncompleted Tasks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 Me</dc:title>
  <dc:creator>Jessica</dc:creator>
  <cp:lastModifiedBy>Jessica</cp:lastModifiedBy>
  <cp:revision>13</cp:revision>
  <dcterms:created xsi:type="dcterms:W3CDTF">2012-05-09T05:19:58Z</dcterms:created>
  <dcterms:modified xsi:type="dcterms:W3CDTF">2012-05-09T08:55:59Z</dcterms:modified>
</cp:coreProperties>
</file>