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8" r:id="rId2"/>
    <p:sldId id="312" r:id="rId3"/>
    <p:sldId id="313" r:id="rId4"/>
    <p:sldId id="314" r:id="rId5"/>
    <p:sldId id="320" r:id="rId6"/>
    <p:sldId id="315" r:id="rId7"/>
    <p:sldId id="321" r:id="rId8"/>
    <p:sldId id="316" r:id="rId9"/>
    <p:sldId id="318" r:id="rId10"/>
    <p:sldId id="31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324" autoAdjust="0"/>
  </p:normalViewPr>
  <p:slideViewPr>
    <p:cSldViewPr snapToGrid="0">
      <p:cViewPr varScale="1">
        <p:scale>
          <a:sx n="68" d="100"/>
          <a:sy n="68" d="100"/>
        </p:scale>
        <p:origin x="600" y="48"/>
      </p:cViewPr>
      <p:guideLst>
        <p:guide orient="horz" pos="2160"/>
        <p:guide pos="3840"/>
      </p:guideLst>
    </p:cSldViewPr>
  </p:slideViewPr>
  <p:outlineViewPr>
    <p:cViewPr>
      <p:scale>
        <a:sx n="33" d="100"/>
        <a:sy n="33" d="100"/>
      </p:scale>
      <p:origin x="0" y="394"/>
    </p:cViewPr>
  </p:outlineViewPr>
  <p:notesTextViewPr>
    <p:cViewPr>
      <p:scale>
        <a:sx n="3" d="2"/>
        <a:sy n="3" d="2"/>
      </p:scale>
      <p:origin x="0" y="0"/>
    </p:cViewPr>
  </p:notesText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pPr/>
              <a:t>7/27/2019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p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pPr/>
              <a:t>7/27/2019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p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pPr/>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4" name="Picture 3">
            <a:extLst>
              <a:ext uri="{FF2B5EF4-FFF2-40B4-BE49-F238E27FC236}">
                <a16:creationId xmlns="" xmlns:a16="http://schemas.microsoft.com/office/drawing/2014/main" id="{9C55573A-3A58-4C15-A1F6-6FDD1B4FED25}"/>
              </a:ext>
            </a:extLst>
          </p:cNvPr>
          <p:cNvPicPr>
            <a:picLocks noChangeAspect="1"/>
          </p:cNvPicPr>
          <p:nvPr userDrawn="1"/>
        </p:nvPicPr>
        <p:blipFill>
          <a:blip r:embed="rId5" cstate="print"/>
          <a:stretch>
            <a:fillRect/>
          </a:stretch>
        </p:blipFill>
        <p:spPr>
          <a:xfrm>
            <a:off x="7315201" y="532846"/>
            <a:ext cx="4258491" cy="995531"/>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08172756-D6C9-43D8-B29A-74A6862B4A44}" type="datetime1">
              <a:rPr lang="en-US" smtClean="0"/>
              <a:pPr/>
              <a:t>7/27/2019</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4164D77-C7C8-408C-9440-CC4368EB6B15}" type="datetime1">
              <a:rPr lang="en-US" smtClean="0"/>
              <a:pPr/>
              <a:t>7/27/2019</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441" y="446831"/>
            <a:ext cx="9371949" cy="617425"/>
          </a:xfrm>
        </p:spPr>
        <p:txBody>
          <a:bodyPr/>
          <a:lstStyle/>
          <a:p>
            <a:r>
              <a:rPr dirty="0"/>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280176C-E858-4892-A884-3F008FA4C85C}" type="datetime1">
              <a:rPr lang="en-US" smtClean="0"/>
              <a:pPr/>
              <a:t>7/27/2019</a:t>
            </a:fld>
            <a:endParaRPr dirty="0"/>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smtClean="0"/>
              <a:pPr/>
              <a:t>‹#›</a:t>
            </a:fld>
            <a:endParaRPr dirty="0"/>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2A20840C-910A-4E93-BDE1-E7C04E22072D}" type="datetime1">
              <a:rPr lang="en-US" smtClean="0"/>
              <a:pPr/>
              <a:t>7/27/2019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a:xfrm>
            <a:off x="446341" y="6614160"/>
            <a:ext cx="1000662" cy="228600"/>
          </a:xfrm>
          <a:prstGeom prst="rect">
            <a:avLst/>
          </a:prstGeom>
        </p:spPr>
        <p:txBody>
          <a:bodyPr/>
          <a:lstStyle/>
          <a:p>
            <a:fld id="{DA1C550D-0368-429C-93E9-EA4E19C28B64}" type="datetime1">
              <a:rPr lang="en-US" smtClean="0"/>
              <a:pPr/>
              <a:t>7/27/2019</a:t>
            </a:fld>
            <a:endParaRPr/>
          </a:p>
        </p:txBody>
      </p:sp>
      <p:sp>
        <p:nvSpPr>
          <p:cNvPr id="8" name="Footer Placeholder 7"/>
          <p:cNvSpPr>
            <a:spLocks noGrp="1"/>
          </p:cNvSpPr>
          <p:nvPr>
            <p:ph type="ftr" sz="quarter" idx="11"/>
          </p:nvPr>
        </p:nvSpPr>
        <p:spPr>
          <a:xfrm>
            <a:off x="1073836" y="5229262"/>
            <a:ext cx="9144259" cy="228600"/>
          </a:xfrm>
          <a:prstGeom prst="rect">
            <a:avLst/>
          </a:prstGeom>
        </p:spPr>
        <p:txBody>
          <a:bodyPr/>
          <a:lstStyle/>
          <a:p>
            <a:endParaRPr/>
          </a:p>
        </p:txBody>
      </p:sp>
      <p:sp>
        <p:nvSpPr>
          <p:cNvPr id="9" name="Slide Number Placeholder 8"/>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a:xfrm>
            <a:off x="446341" y="6614160"/>
            <a:ext cx="1000662" cy="228600"/>
          </a:xfrm>
          <a:prstGeom prst="rect">
            <a:avLst/>
          </a:prstGeom>
        </p:spPr>
        <p:txBody>
          <a:bodyPr/>
          <a:lstStyle/>
          <a:p>
            <a:fld id="{8F6A17CB-E216-4FF0-975F-E97BC6087BC4}" type="datetime1">
              <a:rPr lang="en-US" smtClean="0"/>
              <a:pPr/>
              <a:t>7/27/2019</a:t>
            </a:fld>
            <a:endParaRPr/>
          </a:p>
        </p:txBody>
      </p:sp>
      <p:sp>
        <p:nvSpPr>
          <p:cNvPr id="4" name="Footer Placeholder 3"/>
          <p:cNvSpPr>
            <a:spLocks noGrp="1"/>
          </p:cNvSpPr>
          <p:nvPr>
            <p:ph type="ftr" sz="quarter" idx="11"/>
          </p:nvPr>
        </p:nvSpPr>
        <p:spPr>
          <a:xfrm>
            <a:off x="1073836" y="5229262"/>
            <a:ext cx="9144259" cy="228600"/>
          </a:xfrm>
          <a:prstGeom prst="rect">
            <a:avLst/>
          </a:prstGeom>
        </p:spPr>
        <p:txBody>
          <a:bodyPr/>
          <a:lstStyle/>
          <a:p>
            <a:endParaRPr/>
          </a:p>
        </p:txBody>
      </p:sp>
      <p:sp>
        <p:nvSpPr>
          <p:cNvPr id="5" name="Slide Number Placeholder 4"/>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6341" y="6614160"/>
            <a:ext cx="1000662" cy="228600"/>
          </a:xfrm>
          <a:prstGeom prst="rect">
            <a:avLst/>
          </a:prstGeom>
        </p:spPr>
        <p:txBody>
          <a:bodyPr/>
          <a:lstStyle/>
          <a:p>
            <a:fld id="{D24845AF-8606-4EF6-A3F3-33222BC195AD}" type="datetime1">
              <a:rPr lang="en-US" smtClean="0"/>
              <a:pPr/>
              <a:t>7/27/2019</a:t>
            </a:fld>
            <a:endParaRPr/>
          </a:p>
        </p:txBody>
      </p:sp>
      <p:sp>
        <p:nvSpPr>
          <p:cNvPr id="3" name="Footer Placeholder 2"/>
          <p:cNvSpPr>
            <a:spLocks noGrp="1"/>
          </p:cNvSpPr>
          <p:nvPr>
            <p:ph type="ftr" sz="quarter" idx="11"/>
          </p:nvPr>
        </p:nvSpPr>
        <p:spPr>
          <a:xfrm>
            <a:off x="1073836" y="5229262"/>
            <a:ext cx="9144259" cy="228600"/>
          </a:xfrm>
          <a:prstGeom prst="rect">
            <a:avLst/>
          </a:prstGeom>
        </p:spPr>
        <p:txBody>
          <a:bodyPr/>
          <a:lstStyle/>
          <a:p>
            <a:endParaRPr/>
          </a:p>
        </p:txBody>
      </p:sp>
      <p:sp>
        <p:nvSpPr>
          <p:cNvPr id="4" name="Slide Number Placeholder 3"/>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8CBB284C-E53C-425C-A696-E41577215C4B}" type="datetime1">
              <a:rPr lang="en-US" smtClean="0"/>
              <a:pPr/>
              <a:t>7/27/2019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F4C0DB0B-BAAC-47BA-AA1F-6ED0464BB376}" type="datetime1">
              <a:rPr lang="en-US" smtClean="0"/>
              <a:pPr/>
              <a:t>7/27/2019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0" y="6629401"/>
            <a:ext cx="12192000" cy="199234"/>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accent1">
                    <a:lumMod val="75000"/>
                  </a:schemeClr>
                </a:solidFill>
              </a:rPr>
              <a:t>Copyright</a:t>
            </a:r>
            <a:r>
              <a:rPr lang="en-US" sz="1400" b="0" baseline="0" dirty="0">
                <a:solidFill>
                  <a:schemeClr val="accent1">
                    <a:lumMod val="75000"/>
                  </a:schemeClr>
                </a:solidFill>
              </a:rPr>
              <a:t> @ 2018                                                                 </a:t>
            </a:r>
            <a:r>
              <a:rPr lang="en-US" sz="1400" b="0" baseline="0" dirty="0" err="1">
                <a:solidFill>
                  <a:schemeClr val="accent1">
                    <a:lumMod val="75000"/>
                  </a:schemeClr>
                </a:solidFill>
              </a:rPr>
              <a:t>ITUpworks</a:t>
            </a:r>
            <a:r>
              <a:rPr lang="en-US" sz="1400" b="0" baseline="0" dirty="0">
                <a:solidFill>
                  <a:schemeClr val="accent1">
                    <a:lumMod val="75000"/>
                  </a:schemeClr>
                </a:solidFill>
              </a:rPr>
              <a:t>   (An initiative by </a:t>
            </a:r>
            <a:r>
              <a:rPr lang="en-US" sz="1400" b="0" baseline="0" dirty="0" err="1">
                <a:solidFill>
                  <a:schemeClr val="accent1">
                    <a:lumMod val="75000"/>
                  </a:schemeClr>
                </a:solidFill>
              </a:rPr>
              <a:t>FoundLay</a:t>
            </a:r>
            <a:r>
              <a:rPr lang="en-US" sz="1400" b="0" dirty="0">
                <a:solidFill>
                  <a:schemeClr val="accent1">
                    <a:lumMod val="75000"/>
                  </a:schemeClr>
                </a:solidFill>
              </a:rPr>
              <a:t> Technologies Pvt. Ltd.)                                                       </a:t>
            </a:r>
            <a:r>
              <a:rPr lang="en-US" sz="1400" b="0" baseline="0" dirty="0">
                <a:solidFill>
                  <a:schemeClr val="accent1">
                    <a:lumMod val="75000"/>
                  </a:schemeClr>
                </a:solidFill>
              </a:rPr>
              <a:t>All right reserved. </a:t>
            </a:r>
            <a:endParaRPr sz="1400" b="0" dirty="0">
              <a:solidFill>
                <a:schemeClr val="accent1">
                  <a:lumMod val="75000"/>
                </a:schemeClr>
              </a:solidFill>
            </a:endParaRPr>
          </a:p>
        </p:txBody>
      </p:sp>
      <p:sp>
        <p:nvSpPr>
          <p:cNvPr id="2" name="Title Placeholder 1"/>
          <p:cNvSpPr>
            <a:spLocks noGrp="1"/>
          </p:cNvSpPr>
          <p:nvPr>
            <p:ph type="title"/>
          </p:nvPr>
        </p:nvSpPr>
        <p:spPr>
          <a:xfrm>
            <a:off x="284441" y="218598"/>
            <a:ext cx="9371949" cy="617425"/>
          </a:xfrm>
          <a:prstGeom prst="rect">
            <a:avLst/>
          </a:prstGeom>
        </p:spPr>
        <p:txBody>
          <a:bodyPr vert="horz" lIns="91440" tIns="45720" rIns="91440" bIns="45720" rtlCol="0" anchor="b">
            <a:normAutofit/>
          </a:bodyPr>
          <a:lstStyle/>
          <a:p>
            <a:r>
              <a:rPr dirty="0"/>
              <a:t>Click to edit Master title style</a:t>
            </a:r>
          </a:p>
        </p:txBody>
      </p:sp>
      <p:sp>
        <p:nvSpPr>
          <p:cNvPr id="3" name="Text Placeholder 2"/>
          <p:cNvSpPr>
            <a:spLocks noGrp="1"/>
          </p:cNvSpPr>
          <p:nvPr>
            <p:ph type="body" idx="1"/>
          </p:nvPr>
        </p:nvSpPr>
        <p:spPr>
          <a:xfrm>
            <a:off x="998547" y="1064256"/>
            <a:ext cx="9371948" cy="4620682"/>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pic>
        <p:nvPicPr>
          <p:cNvPr id="1049" name="Picture 2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806718" y="5049673"/>
            <a:ext cx="1377069" cy="145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id="{F239911B-B4A7-419D-9F4A-0C743EF3EE5B}"/>
              </a:ext>
            </a:extLst>
          </p:cNvPr>
          <p:cNvPicPr>
            <a:picLocks noChangeAspect="1"/>
          </p:cNvPicPr>
          <p:nvPr userDrawn="1"/>
        </p:nvPicPr>
        <p:blipFill>
          <a:blip r:embed="rId14" cstate="print"/>
          <a:stretch>
            <a:fillRect/>
          </a:stretch>
        </p:blipFill>
        <p:spPr>
          <a:xfrm>
            <a:off x="8707160" y="143665"/>
            <a:ext cx="3252651" cy="760390"/>
          </a:xfrm>
          <a:prstGeom prst="rect">
            <a:avLst/>
          </a:prstGeom>
        </p:spPr>
      </p:pic>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a:t>
            </a:r>
            <a:endParaRPr lang="en-US" noProof="0" dirty="0"/>
          </a:p>
        </p:txBody>
      </p:sp>
      <p:sp>
        <p:nvSpPr>
          <p:cNvPr id="3" name="Subtitle 2"/>
          <p:cNvSpPr>
            <a:spLocks noGrp="1"/>
          </p:cNvSpPr>
          <p:nvPr>
            <p:ph type="subTitle" idx="1"/>
          </p:nvPr>
        </p:nvSpPr>
        <p:spPr>
          <a:xfrm>
            <a:off x="1751777" y="5286690"/>
            <a:ext cx="4846320" cy="569018"/>
          </a:xfrm>
        </p:spPr>
        <p:txBody>
          <a:bodyPr>
            <a:noAutofit/>
          </a:bodyPr>
          <a:lstStyle/>
          <a:p>
            <a:r>
              <a:rPr lang="en-US" sz="2800" noProof="0" dirty="0" smtClean="0"/>
              <a:t>Services</a:t>
            </a:r>
            <a:endParaRPr lang="en-US" sz="2800" noProof="0" dirty="0"/>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2" y="2345388"/>
            <a:ext cx="6825803" cy="3102375"/>
          </a:xfrm>
        </p:spPr>
      </p:pic>
    </p:spTree>
    <p:extLst>
      <p:ext uri="{BB962C8B-B14F-4D97-AF65-F5344CB8AC3E}">
        <p14:creationId xmlns:p14="http://schemas.microsoft.com/office/powerpoint/2010/main" val="364264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3" name="Content Placeholder 2"/>
          <p:cNvSpPr>
            <a:spLocks noGrp="1"/>
          </p:cNvSpPr>
          <p:nvPr>
            <p:ph idx="1"/>
          </p:nvPr>
        </p:nvSpPr>
        <p:spPr>
          <a:xfrm>
            <a:off x="998547" y="1502138"/>
            <a:ext cx="9371948" cy="4620682"/>
          </a:xfrm>
        </p:spPr>
        <p:txBody>
          <a:bodyPr/>
          <a:lstStyle/>
          <a:p>
            <a:pPr marL="0" indent="0">
              <a:buNone/>
            </a:pPr>
            <a:endParaRPr lang="en-US" dirty="0" smtClean="0">
              <a:solidFill>
                <a:schemeClr val="tx2">
                  <a:lumMod val="50000"/>
                </a:schemeClr>
              </a:solidFill>
            </a:endParaRPr>
          </a:p>
          <a:p>
            <a:pPr marL="0" indent="0">
              <a:buNone/>
            </a:pPr>
            <a:r>
              <a:rPr lang="en-US" dirty="0" smtClean="0">
                <a:solidFill>
                  <a:schemeClr val="tx2">
                    <a:lumMod val="50000"/>
                  </a:schemeClr>
                </a:solidFill>
              </a:rPr>
              <a:t>We </a:t>
            </a:r>
            <a:r>
              <a:rPr lang="en-US" dirty="0">
                <a:solidFill>
                  <a:schemeClr val="tx2">
                    <a:lumMod val="50000"/>
                  </a:schemeClr>
                </a:solidFill>
              </a:rPr>
              <a:t>might come across a situation where we need some code to be used everywhere on the page. It can be for data connection that needs to be shared across components, etc. Services help us achieve that. With services, we can access methods and properties across other components in the entire </a:t>
            </a:r>
            <a:r>
              <a:rPr lang="en-US" dirty="0" smtClean="0">
                <a:solidFill>
                  <a:schemeClr val="tx2">
                    <a:lumMod val="50000"/>
                  </a:schemeClr>
                </a:solidFill>
              </a:rPr>
              <a:t>project</a:t>
            </a:r>
          </a:p>
          <a:p>
            <a:pPr marL="0" indent="0">
              <a:buNone/>
            </a:pPr>
            <a:endParaRPr lang="en-US" dirty="0">
              <a:solidFill>
                <a:schemeClr val="tx2">
                  <a:lumMod val="50000"/>
                </a:schemeClr>
              </a:solidFill>
            </a:endParaRPr>
          </a:p>
          <a:p>
            <a:pPr marL="0" indent="0">
              <a:buNone/>
            </a:pPr>
            <a:r>
              <a:rPr lang="en-IN" dirty="0">
                <a:solidFill>
                  <a:schemeClr val="accent1">
                    <a:lumMod val="75000"/>
                  </a:schemeClr>
                </a:solidFill>
              </a:rPr>
              <a:t>To create a service</a:t>
            </a:r>
            <a:r>
              <a:rPr lang="en-US" dirty="0" smtClean="0">
                <a:solidFill>
                  <a:schemeClr val="accent1">
                    <a:lumMod val="75000"/>
                  </a:schemeClr>
                </a:solidFill>
              </a:rPr>
              <a:t>.</a:t>
            </a:r>
          </a:p>
          <a:p>
            <a:pPr marL="0" indent="0">
              <a:buNone/>
            </a:pPr>
            <a:r>
              <a:rPr lang="en-US" dirty="0" err="1">
                <a:solidFill>
                  <a:schemeClr val="accent6">
                    <a:lumMod val="75000"/>
                  </a:schemeClr>
                </a:solidFill>
              </a:rPr>
              <a:t>ng</a:t>
            </a:r>
            <a:r>
              <a:rPr lang="en-US" dirty="0">
                <a:solidFill>
                  <a:schemeClr val="accent6">
                    <a:lumMod val="75000"/>
                  </a:schemeClr>
                </a:solidFill>
              </a:rPr>
              <a:t> g service ServiceName</a:t>
            </a:r>
            <a:endParaRPr lang="en-US" dirty="0" smtClean="0">
              <a:solidFill>
                <a:schemeClr val="accent6">
                  <a:lumMod val="75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spTree>
    <p:extLst>
      <p:ext uri="{BB962C8B-B14F-4D97-AF65-F5344CB8AC3E}">
        <p14:creationId xmlns:p14="http://schemas.microsoft.com/office/powerpoint/2010/main" val="25621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3" name="Content Placeholder 2"/>
          <p:cNvSpPr>
            <a:spLocks noGrp="1"/>
          </p:cNvSpPr>
          <p:nvPr>
            <p:ph idx="1"/>
          </p:nvPr>
        </p:nvSpPr>
        <p:spPr>
          <a:xfrm>
            <a:off x="998547" y="1502138"/>
            <a:ext cx="9371948" cy="4620682"/>
          </a:xfrm>
        </p:spPr>
        <p:txBody>
          <a:bodyPr/>
          <a:lstStyle/>
          <a:p>
            <a:pPr marL="0" indent="0">
              <a:buNone/>
            </a:pPr>
            <a:endParaRPr lang="en-US" dirty="0" smtClean="0">
              <a:solidFill>
                <a:schemeClr val="tx2">
                  <a:lumMod val="50000"/>
                </a:schemeClr>
              </a:solidFill>
            </a:endParaRPr>
          </a:p>
          <a:p>
            <a:pPr marL="0" indent="0">
              <a:buNone/>
            </a:pPr>
            <a:r>
              <a:rPr lang="en-IN" dirty="0" smtClean="0">
                <a:solidFill>
                  <a:schemeClr val="accent1">
                    <a:lumMod val="75000"/>
                  </a:schemeClr>
                </a:solidFill>
              </a:rPr>
              <a:t>step1</a:t>
            </a:r>
          </a:p>
          <a:p>
            <a:pPr marL="0" indent="0">
              <a:buNone/>
            </a:pPr>
            <a:r>
              <a:rPr lang="en-IN" dirty="0" smtClean="0">
                <a:solidFill>
                  <a:schemeClr val="accent1">
                    <a:lumMod val="75000"/>
                  </a:schemeClr>
                </a:solidFill>
              </a:rPr>
              <a:t>To </a:t>
            </a:r>
            <a:r>
              <a:rPr lang="en-IN" dirty="0">
                <a:solidFill>
                  <a:schemeClr val="accent1">
                    <a:lumMod val="75000"/>
                  </a:schemeClr>
                </a:solidFill>
              </a:rPr>
              <a:t>create a service</a:t>
            </a:r>
            <a:r>
              <a:rPr lang="en-US" dirty="0" smtClean="0">
                <a:solidFill>
                  <a:schemeClr val="accent1">
                    <a:lumMod val="75000"/>
                  </a:schemeClr>
                </a:solidFill>
              </a:rPr>
              <a:t>.</a:t>
            </a:r>
          </a:p>
          <a:p>
            <a:pPr marL="0" indent="0">
              <a:buNone/>
            </a:pPr>
            <a:r>
              <a:rPr lang="en-US" dirty="0" err="1">
                <a:solidFill>
                  <a:schemeClr val="accent6">
                    <a:lumMod val="75000"/>
                  </a:schemeClr>
                </a:solidFill>
              </a:rPr>
              <a:t>ng</a:t>
            </a:r>
            <a:r>
              <a:rPr lang="en-US" dirty="0">
                <a:solidFill>
                  <a:schemeClr val="accent6">
                    <a:lumMod val="75000"/>
                  </a:schemeClr>
                </a:solidFill>
              </a:rPr>
              <a:t> g service </a:t>
            </a:r>
            <a:r>
              <a:rPr lang="en-IN" dirty="0" err="1"/>
              <a:t>UserService</a:t>
            </a:r>
            <a:endParaRPr lang="en-IN" dirty="0"/>
          </a:p>
          <a:p>
            <a:pPr marL="0" indent="0">
              <a:buNone/>
            </a:pPr>
            <a:endParaRPr lang="en-US" dirty="0" smtClean="0">
              <a:solidFill>
                <a:schemeClr val="accent6">
                  <a:lumMod val="75000"/>
                </a:schemeClr>
              </a:solidFill>
            </a:endParaRPr>
          </a:p>
          <a:p>
            <a:pPr marL="0" indent="0">
              <a:buNone/>
            </a:pPr>
            <a:r>
              <a:rPr lang="en-US" dirty="0" smtClean="0">
                <a:solidFill>
                  <a:schemeClr val="accent6">
                    <a:lumMod val="75000"/>
                  </a:schemeClr>
                </a:solidFill>
              </a:rPr>
              <a:t>Step 2 in </a:t>
            </a:r>
            <a:r>
              <a:rPr lang="en-US" dirty="0" err="1" smtClean="0">
                <a:solidFill>
                  <a:schemeClr val="accent6">
                    <a:lumMod val="75000"/>
                  </a:schemeClr>
                </a:solidFill>
              </a:rPr>
              <a:t>AppModule.ts</a:t>
            </a:r>
            <a:endParaRPr lang="en-US" dirty="0" smtClean="0">
              <a:solidFill>
                <a:schemeClr val="accent6">
                  <a:lumMod val="75000"/>
                </a:schemeClr>
              </a:solidFill>
            </a:endParaRPr>
          </a:p>
          <a:p>
            <a:pPr marL="0" indent="0">
              <a:buNone/>
            </a:pPr>
            <a:r>
              <a:rPr lang="en-IN" dirty="0">
                <a:solidFill>
                  <a:schemeClr val="accent1">
                    <a:lumMod val="75000"/>
                  </a:schemeClr>
                </a:solidFill>
              </a:rPr>
              <a:t>import{</a:t>
            </a:r>
            <a:r>
              <a:rPr lang="en-IN" dirty="0" err="1">
                <a:solidFill>
                  <a:schemeClr val="accent1">
                    <a:lumMod val="75000"/>
                  </a:schemeClr>
                </a:solidFill>
              </a:rPr>
              <a:t>UserService</a:t>
            </a:r>
            <a:r>
              <a:rPr lang="en-IN" dirty="0">
                <a:solidFill>
                  <a:schemeClr val="accent1">
                    <a:lumMod val="75000"/>
                  </a:schemeClr>
                </a:solidFill>
              </a:rPr>
              <a:t>} from './</a:t>
            </a:r>
            <a:r>
              <a:rPr lang="en-IN" dirty="0" err="1">
                <a:solidFill>
                  <a:schemeClr val="accent1">
                    <a:lumMod val="75000"/>
                  </a:schemeClr>
                </a:solidFill>
              </a:rPr>
              <a:t>user.service</a:t>
            </a:r>
            <a:r>
              <a:rPr lang="en-IN" dirty="0">
                <a:solidFill>
                  <a:schemeClr val="accent1">
                    <a:lumMod val="75000"/>
                  </a:schemeClr>
                </a:solidFill>
              </a:rPr>
              <a:t>';</a:t>
            </a:r>
          </a:p>
          <a:p>
            <a:pPr marL="0" indent="0">
              <a:buNone/>
            </a:pPr>
            <a:endParaRPr lang="en-US" dirty="0">
              <a:solidFill>
                <a:schemeClr val="accent6">
                  <a:lumMod val="75000"/>
                </a:schemeClr>
              </a:solidFill>
            </a:endParaRPr>
          </a:p>
          <a:p>
            <a:pPr marL="0" indent="0">
              <a:buNone/>
            </a:pPr>
            <a:r>
              <a:rPr lang="en-US" dirty="0">
                <a:solidFill>
                  <a:schemeClr val="bg2">
                    <a:lumMod val="50000"/>
                  </a:schemeClr>
                </a:solidFill>
              </a:rPr>
              <a:t> </a:t>
            </a:r>
            <a:r>
              <a:rPr lang="en-IN" dirty="0">
                <a:solidFill>
                  <a:srgbClr val="FF0000"/>
                </a:solidFill>
              </a:rPr>
              <a:t>providers: [</a:t>
            </a:r>
            <a:r>
              <a:rPr lang="en-IN" dirty="0" err="1">
                <a:solidFill>
                  <a:srgbClr val="FF0000"/>
                </a:solidFill>
              </a:rPr>
              <a:t>UserService</a:t>
            </a:r>
            <a:r>
              <a:rPr lang="en-IN" dirty="0">
                <a:solidFill>
                  <a:srgbClr val="FF0000"/>
                </a:solidFill>
              </a:rPr>
              <a:t>],</a:t>
            </a:r>
          </a:p>
          <a:p>
            <a:pPr marL="0" indent="0">
              <a:buNone/>
            </a:pPr>
            <a:endParaRPr lang="en-US" dirty="0" smtClean="0">
              <a:solidFill>
                <a:schemeClr val="bg2">
                  <a:lumMod val="50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spTree>
    <p:extLst>
      <p:ext uri="{BB962C8B-B14F-4D97-AF65-F5344CB8AC3E}">
        <p14:creationId xmlns:p14="http://schemas.microsoft.com/office/powerpoint/2010/main" val="371591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313" y="1558345"/>
            <a:ext cx="8100811" cy="2258862"/>
          </a:xfrm>
        </p:spPr>
      </p:pic>
    </p:spTree>
    <p:extLst>
      <p:ext uri="{BB962C8B-B14F-4D97-AF65-F5344CB8AC3E}">
        <p14:creationId xmlns:p14="http://schemas.microsoft.com/office/powerpoint/2010/main" val="59551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890" y="1712890"/>
            <a:ext cx="7289442" cy="3452248"/>
          </a:xfrm>
        </p:spPr>
      </p:pic>
    </p:spTree>
    <p:extLst>
      <p:ext uri="{BB962C8B-B14F-4D97-AF65-F5344CB8AC3E}">
        <p14:creationId xmlns:p14="http://schemas.microsoft.com/office/powerpoint/2010/main" val="49864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987" y="1431998"/>
            <a:ext cx="8412561" cy="4840013"/>
          </a:xfrm>
        </p:spPr>
      </p:pic>
    </p:spTree>
    <p:extLst>
      <p:ext uri="{BB962C8B-B14F-4D97-AF65-F5344CB8AC3E}">
        <p14:creationId xmlns:p14="http://schemas.microsoft.com/office/powerpoint/2010/main" val="107628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4" name="Rectangle 3"/>
          <p:cNvSpPr/>
          <p:nvPr/>
        </p:nvSpPr>
        <p:spPr>
          <a:xfrm>
            <a:off x="695459" y="249305"/>
            <a:ext cx="6671255" cy="1077218"/>
          </a:xfrm>
          <a:prstGeom prst="rect">
            <a:avLst/>
          </a:prstGeom>
        </p:spPr>
        <p:txBody>
          <a:bodyPr wrap="square">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02" y="249305"/>
            <a:ext cx="10686259" cy="6061343"/>
          </a:xfrm>
        </p:spPr>
      </p:pic>
    </p:spTree>
    <p:extLst>
      <p:ext uri="{BB962C8B-B14F-4D97-AF65-F5344CB8AC3E}">
        <p14:creationId xmlns:p14="http://schemas.microsoft.com/office/powerpoint/2010/main" val="2628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60249"/>
            <a:ext cx="8087932" cy="3953427"/>
          </a:xfrm>
        </p:spPr>
      </p:pic>
    </p:spTree>
    <p:extLst>
      <p:ext uri="{BB962C8B-B14F-4D97-AF65-F5344CB8AC3E}">
        <p14:creationId xmlns:p14="http://schemas.microsoft.com/office/powerpoint/2010/main" val="236552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4"/>
            <a:ext cx="8347875" cy="597399"/>
          </a:xfrm>
        </p:spPr>
        <p:txBody>
          <a:bodyPr>
            <a:normAutofit fontScale="90000"/>
          </a:bodyPr>
          <a:lstStyle/>
          <a:p>
            <a:r>
              <a:rPr lang="en-US" sz="4133" dirty="0" smtClean="0">
                <a:solidFill>
                  <a:schemeClr val="accent1">
                    <a:lumMod val="75000"/>
                  </a:schemeClr>
                </a:solidFill>
              </a:rPr>
              <a:t/>
            </a:r>
            <a:br>
              <a:rPr lang="en-US" sz="4133" dirty="0" smtClean="0">
                <a:solidFill>
                  <a:schemeClr val="accent1">
                    <a:lumMod val="75000"/>
                  </a:schemeClr>
                </a:solidFill>
              </a:rPr>
            </a:br>
            <a:r>
              <a:rPr lang="en-US" sz="4133" dirty="0">
                <a:solidFill>
                  <a:schemeClr val="accent1">
                    <a:lumMod val="75000"/>
                  </a:schemeClr>
                </a:solidFill>
              </a:rPr>
              <a:t/>
            </a:r>
            <a:br>
              <a:rPr lang="en-US" sz="4133" dirty="0">
                <a:solidFill>
                  <a:schemeClr val="accent1">
                    <a:lumMod val="75000"/>
                  </a:schemeClr>
                </a:solidFill>
              </a:rPr>
            </a:br>
            <a:endParaRPr lang="en-US" sz="4133" dirty="0">
              <a:solidFill>
                <a:schemeClr val="accent1">
                  <a:lumMod val="75000"/>
                </a:schemeClr>
              </a:solidFill>
            </a:endParaRPr>
          </a:p>
        </p:txBody>
      </p:sp>
      <p:sp>
        <p:nvSpPr>
          <p:cNvPr id="4" name="Rectangle 3"/>
          <p:cNvSpPr/>
          <p:nvPr/>
        </p:nvSpPr>
        <p:spPr>
          <a:xfrm>
            <a:off x="1090411" y="834599"/>
            <a:ext cx="6096000" cy="1077218"/>
          </a:xfrm>
          <a:prstGeom prst="rect">
            <a:avLst/>
          </a:prstGeom>
        </p:spPr>
        <p:txBody>
          <a:bodyPr>
            <a:spAutoFit/>
          </a:bodyPr>
          <a:lstStyle/>
          <a:p>
            <a:r>
              <a:rPr lang="en-IN" sz="3200" dirty="0">
                <a:solidFill>
                  <a:schemeClr val="accent1">
                    <a:lumMod val="75000"/>
                  </a:schemeClr>
                </a:solidFill>
              </a:rPr>
              <a:t>Services</a:t>
            </a:r>
            <a:br>
              <a:rPr lang="en-IN" sz="3200" dirty="0">
                <a:solidFill>
                  <a:schemeClr val="accent1">
                    <a:lumMod val="75000"/>
                  </a:schemeClr>
                </a:solidFill>
              </a:rPr>
            </a:br>
            <a:endParaRPr lang="en-IN" sz="3200" dirty="0">
              <a:solidFill>
                <a:schemeClr val="accent1">
                  <a:lumMod val="7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267" y="1586545"/>
            <a:ext cx="5874905" cy="4353533"/>
          </a:xfrm>
        </p:spPr>
      </p:pic>
    </p:spTree>
    <p:extLst>
      <p:ext uri="{BB962C8B-B14F-4D97-AF65-F5344CB8AC3E}">
        <p14:creationId xmlns:p14="http://schemas.microsoft.com/office/powerpoint/2010/main" val="1531178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cology 16x9">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2316</TotalTime>
  <Words>104</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Ecology 16x9</vt:lpstr>
      <vt:lpstr>Angular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dell</dc:creator>
  <cp:lastModifiedBy>ITRS</cp:lastModifiedBy>
  <cp:revision>479</cp:revision>
  <dcterms:created xsi:type="dcterms:W3CDTF">2014-04-17T22:24:41Z</dcterms:created>
  <dcterms:modified xsi:type="dcterms:W3CDTF">2019-07-27T07:03:19Z</dcterms:modified>
</cp:coreProperties>
</file>