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3599973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1C"/>
    <a:srgbClr val="285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5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37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2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0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4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8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7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8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57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3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5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52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511977" y="266675"/>
            <a:ext cx="2639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>
                <a:solidFill>
                  <a:schemeClr val="accent5"/>
                </a:solidFill>
              </a:rPr>
              <a:t>70 </a:t>
            </a:r>
            <a:r>
              <a:rPr lang="es-CO" sz="4400" dirty="0" err="1" smtClean="0">
                <a:solidFill>
                  <a:schemeClr val="accent5"/>
                </a:solidFill>
              </a:rPr>
              <a:t>c.m</a:t>
            </a:r>
            <a:r>
              <a:rPr lang="es-CO" sz="44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 rot="16200000">
            <a:off x="23357736" y="17760861"/>
            <a:ext cx="2426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chemeClr val="accent5"/>
                </a:solidFill>
              </a:rPr>
              <a:t>100 </a:t>
            </a:r>
            <a:r>
              <a:rPr lang="es-CO" sz="4000" dirty="0" err="1" smtClean="0">
                <a:solidFill>
                  <a:schemeClr val="accent5"/>
                </a:solidFill>
              </a:rPr>
              <a:t>c.m</a:t>
            </a:r>
            <a:r>
              <a:rPr lang="es-CO" sz="4000" dirty="0">
                <a:solidFill>
                  <a:schemeClr val="accent5"/>
                </a:solidFill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" y="34192439"/>
            <a:ext cx="4002575" cy="108769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24179424" y="1837416"/>
            <a:ext cx="0" cy="303328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35185" y="14260635"/>
            <a:ext cx="12946931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/>
              <a:t>ÁREA DE CONTENIDO </a:t>
            </a:r>
          </a:p>
          <a:p>
            <a:pPr algn="ctr"/>
            <a:endParaRPr lang="es-CO" sz="5400" b="1" dirty="0" smtClean="0"/>
          </a:p>
          <a:p>
            <a:pPr algn="ctr"/>
            <a:r>
              <a:rPr lang="es-CO" sz="5400" dirty="0" smtClean="0"/>
              <a:t>Recomendamos incluir entre otros, los siguientes componentes: </a:t>
            </a:r>
          </a:p>
          <a:p>
            <a:pPr algn="ctr"/>
            <a:endParaRPr lang="es-CO" sz="5400" dirty="0" smtClean="0"/>
          </a:p>
          <a:p>
            <a:pPr algn="ctr"/>
            <a:r>
              <a:rPr lang="es-CO" sz="5400" dirty="0" smtClean="0"/>
              <a:t>Resumen</a:t>
            </a:r>
            <a:r>
              <a:rPr lang="es-CO" sz="5400" dirty="0"/>
              <a:t/>
            </a:r>
            <a:br>
              <a:rPr lang="es-CO" sz="5400" dirty="0"/>
            </a:br>
            <a:r>
              <a:rPr lang="es-CO" sz="5400" dirty="0"/>
              <a:t>Introducción</a:t>
            </a:r>
          </a:p>
          <a:p>
            <a:pPr algn="ctr"/>
            <a:r>
              <a:rPr lang="es-CO" sz="5400" dirty="0"/>
              <a:t>Problema </a:t>
            </a:r>
            <a:br>
              <a:rPr lang="es-CO" sz="5400" dirty="0"/>
            </a:br>
            <a:r>
              <a:rPr lang="es-CO" sz="5400" dirty="0"/>
              <a:t>Metodología-Desarrollo</a:t>
            </a:r>
            <a:br>
              <a:rPr lang="es-CO" sz="5400" dirty="0"/>
            </a:br>
            <a:r>
              <a:rPr lang="es-CO" sz="5400" dirty="0" smtClean="0"/>
              <a:t>Conclusiones</a:t>
            </a:r>
            <a:endParaRPr lang="es-CO" sz="5400" dirty="0"/>
          </a:p>
          <a:p>
            <a:pPr algn="ctr"/>
            <a:r>
              <a:rPr lang="es-CO" sz="5400" dirty="0"/>
              <a:t>Referencias-Bibliografía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319277" y="1124607"/>
            <a:ext cx="22838581" cy="5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14027034" y="30296167"/>
            <a:ext cx="8753808" cy="1767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Material del poster: </a:t>
            </a:r>
            <a:r>
              <a:rPr lang="es-CO" sz="2800" dirty="0"/>
              <a:t>Cartulina o </a:t>
            </a:r>
            <a:r>
              <a:rPr lang="es-CO" sz="2800" dirty="0" smtClean="0"/>
              <a:t>papel </a:t>
            </a:r>
            <a:r>
              <a:rPr lang="es-CO" sz="2800" dirty="0"/>
              <a:t>Bond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65" y="34301734"/>
            <a:ext cx="2682417" cy="86910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74" y="34192439"/>
            <a:ext cx="4232773" cy="10876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614" y="33843865"/>
            <a:ext cx="2008810" cy="160704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669" y="33845045"/>
            <a:ext cx="1393340" cy="172267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124" y="34192439"/>
            <a:ext cx="3079891" cy="118580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863029" y="33262827"/>
            <a:ext cx="200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Organizan</a:t>
            </a:r>
            <a:endParaRPr lang="es-CO" sz="2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3559696" y="33169186"/>
            <a:ext cx="200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Apoyan</a:t>
            </a:r>
            <a:endParaRPr lang="es-CO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4027034" y="2027916"/>
            <a:ext cx="10632386" cy="1563914"/>
            <a:chOff x="14027034" y="1837416"/>
            <a:chExt cx="10632386" cy="1563914"/>
          </a:xfrm>
        </p:grpSpPr>
        <p:sp>
          <p:nvSpPr>
            <p:cNvPr id="34" name="CuadroTexto 33"/>
            <p:cNvSpPr txBox="1"/>
            <p:nvPr/>
          </p:nvSpPr>
          <p:spPr>
            <a:xfrm>
              <a:off x="14028183" y="1837416"/>
              <a:ext cx="101512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6000" b="1" dirty="0" smtClean="0">
                  <a:solidFill>
                    <a:schemeClr val="bg1">
                      <a:lumMod val="75000"/>
                    </a:schemeClr>
                  </a:solidFill>
                </a:rPr>
                <a:t>Septiembre 07, 08 y 09 de 2017</a:t>
              </a:r>
              <a:endParaRPr lang="es-CO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4027034" y="2724222"/>
              <a:ext cx="1063238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3800" dirty="0" smtClean="0">
                  <a:solidFill>
                    <a:schemeClr val="bg1">
                      <a:lumMod val="75000"/>
                    </a:schemeClr>
                  </a:solidFill>
                </a:rPr>
                <a:t>Universidad Nacional de Colombia sede Manizales</a:t>
              </a:r>
              <a:endParaRPr lang="es-CO" sz="3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6421975" y="6379987"/>
            <a:ext cx="126331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 smtClean="0">
                <a:latin typeface="Albertus Medium" panose="020E0602030304020304" pitchFamily="34" charset="0"/>
                <a:cs typeface="David" panose="020E0502060401010101" pitchFamily="34" charset="-79"/>
              </a:rPr>
              <a:t>Autores</a:t>
            </a:r>
          </a:p>
          <a:p>
            <a:pPr algn="ctr"/>
            <a:r>
              <a:rPr lang="es-CO" sz="4000" dirty="0" smtClean="0">
                <a:latin typeface="Albertus Medium" panose="020E0602030304020304" pitchFamily="34" charset="0"/>
                <a:cs typeface="David" panose="020E0502060401010101" pitchFamily="34" charset="-79"/>
              </a:rPr>
              <a:t>Afiliación</a:t>
            </a:r>
            <a:r>
              <a:rPr lang="es-CO" sz="4000" dirty="0">
                <a:latin typeface="Albertus Medium" panose="020E0602030304020304" pitchFamily="34" charset="0"/>
                <a:cs typeface="David" panose="020E0502060401010101" pitchFamily="34" charset="-79"/>
              </a:rPr>
              <a:t>, Institución, Centro de </a:t>
            </a:r>
            <a:r>
              <a:rPr lang="es-CO" sz="4000" dirty="0" smtClean="0">
                <a:latin typeface="Albertus Medium" panose="020E0602030304020304" pitchFamily="34" charset="0"/>
                <a:cs typeface="David" panose="020E0502060401010101" pitchFamily="34" charset="-79"/>
              </a:rPr>
              <a:t>Investigación</a:t>
            </a:r>
            <a:endParaRPr lang="es-CO" altLang="ja-JP" sz="4000" dirty="0">
              <a:latin typeface="Albertus Medium" panose="020E0602030304020304" pitchFamily="34" charset="0"/>
              <a:ea typeface="Times New Roman" charset="0"/>
              <a:cs typeface="David" panose="020E0502060401010101" pitchFamily="34" charset="-79"/>
            </a:endParaRPr>
          </a:p>
          <a:p>
            <a:pPr algn="ctr"/>
            <a:r>
              <a:rPr lang="es-CO" sz="4000" dirty="0">
                <a:latin typeface="Albertus Medium" panose="020E0602030304020304" pitchFamily="34" charset="0"/>
                <a:cs typeface="David" panose="020E0502060401010101" pitchFamily="34" charset="-79"/>
              </a:rPr>
              <a:t>Ciudad, País</a:t>
            </a:r>
            <a:endParaRPr lang="es-CO" altLang="ja-JP" sz="4000" dirty="0">
              <a:latin typeface="Albertus Medium" panose="020E0602030304020304" pitchFamily="34" charset="0"/>
              <a:ea typeface="Times New Roman" charset="0"/>
              <a:cs typeface="David" panose="020E0502060401010101" pitchFamily="34" charset="-79"/>
            </a:endParaRPr>
          </a:p>
          <a:p>
            <a:pPr algn="ctr"/>
            <a:r>
              <a:rPr lang="es-CO" altLang="ja-JP" sz="4000" dirty="0" smtClean="0">
                <a:latin typeface="Albertus Medium" panose="020E0602030304020304" pitchFamily="34" charset="0"/>
                <a:ea typeface="MS Mincho" charset="-128"/>
                <a:cs typeface="David" panose="020E0502060401010101" pitchFamily="34" charset="-79"/>
              </a:rPr>
              <a:t>correo@correo.com</a:t>
            </a:r>
            <a:endParaRPr lang="es-CO" sz="4000" dirty="0">
              <a:latin typeface="Albertus Medium" panose="020E06020303040203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485531" y="9847313"/>
            <a:ext cx="21855742" cy="22823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456758" y="4850331"/>
            <a:ext cx="12598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4000" b="1" dirty="0">
                <a:latin typeface="Albertus Medium" panose="020E0602030304020304" pitchFamily="34" charset="0"/>
              </a:rPr>
              <a:t>TITULO</a:t>
            </a:r>
          </a:p>
          <a:p>
            <a:pPr algn="ctr"/>
            <a:r>
              <a:rPr lang="es-CO" sz="4000" dirty="0">
                <a:latin typeface="Albertus Medium" panose="020E0602030304020304" pitchFamily="34" charset="0"/>
              </a:rPr>
              <a:t>Área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644735"/>
            <a:ext cx="9043891" cy="23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57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Albertus Medium</vt:lpstr>
      <vt:lpstr>Arial</vt:lpstr>
      <vt:lpstr>Calibri</vt:lpstr>
      <vt:lpstr>Calibri Light</vt:lpstr>
      <vt:lpstr>David</vt:lpstr>
      <vt:lpstr>MS Mincho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unalman</dc:creator>
  <cp:lastModifiedBy>unalman</cp:lastModifiedBy>
  <cp:revision>21</cp:revision>
  <dcterms:created xsi:type="dcterms:W3CDTF">2017-08-18T17:41:22Z</dcterms:created>
  <dcterms:modified xsi:type="dcterms:W3CDTF">2017-09-01T05:46:58Z</dcterms:modified>
</cp:coreProperties>
</file>