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1pPr>
    <a:lvl2pPr marL="95783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2pPr>
    <a:lvl3pPr marL="191567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3pPr>
    <a:lvl4pPr marL="287350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4pPr>
    <a:lvl5pPr marL="383134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5pPr>
    <a:lvl6pPr marL="478917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6pPr>
    <a:lvl7pPr marL="574700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7pPr>
    <a:lvl8pPr marL="670484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8pPr>
    <a:lvl9pPr marL="766267" algn="l" defTabSz="191567" rtl="0" eaLnBrk="1" latinLnBrk="0" hangingPunct="1">
      <a:defRPr sz="3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21C"/>
    <a:srgbClr val="285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1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765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69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51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42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8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3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20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4A1A-F021-4118-B37C-D7A71DFFB0D8}" type="datetimeFigureOut">
              <a:rPr lang="es-CO" smtClean="0"/>
              <a:t>1/09/2017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EBD9C-06EF-471E-AF86-69ACD1E95A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5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1669151"/>
            <a:ext cx="9906000" cy="3266387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925659" y="4095675"/>
            <a:ext cx="4706256" cy="706305"/>
          </a:xfrm>
          <a:prstGeom prst="rect">
            <a:avLst/>
          </a:prstGeom>
          <a:solidFill>
            <a:srgbClr val="D97B01"/>
          </a:solidFill>
          <a:ln>
            <a:solidFill>
              <a:srgbClr val="D97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689" tIns="8845" rIns="17689" bIns="8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00"/>
          </a:p>
        </p:txBody>
      </p:sp>
      <p:sp>
        <p:nvSpPr>
          <p:cNvPr id="17" name="Rectángulo 16"/>
          <p:cNvSpPr/>
          <p:nvPr/>
        </p:nvSpPr>
        <p:spPr>
          <a:xfrm>
            <a:off x="1925660" y="4021570"/>
            <a:ext cx="2770203" cy="706305"/>
          </a:xfrm>
          <a:prstGeom prst="rect">
            <a:avLst/>
          </a:prstGeom>
          <a:solidFill>
            <a:srgbClr val="D97B01"/>
          </a:solidFill>
          <a:ln>
            <a:solidFill>
              <a:srgbClr val="D97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689" tIns="8845" rIns="17689" bIns="8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00"/>
          </a:p>
        </p:txBody>
      </p:sp>
      <p:sp>
        <p:nvSpPr>
          <p:cNvPr id="5" name="CuadroTexto 4"/>
          <p:cNvSpPr txBox="1"/>
          <p:nvPr/>
        </p:nvSpPr>
        <p:spPr>
          <a:xfrm>
            <a:off x="2015672" y="4116759"/>
            <a:ext cx="2075543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61" b="1" dirty="0">
                <a:solidFill>
                  <a:schemeClr val="bg1"/>
                </a:solidFill>
              </a:rPr>
              <a:t>Titulo Ponencia:</a:t>
            </a:r>
            <a:endParaRPr lang="es-CO" sz="1161" b="1" dirty="0">
              <a:solidFill>
                <a:schemeClr val="bg1"/>
              </a:solidFill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70" y="5527742"/>
            <a:ext cx="1512328" cy="37878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60" y="5565804"/>
            <a:ext cx="1013521" cy="30266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16" y="5527742"/>
            <a:ext cx="1599306" cy="37878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87" y="5406351"/>
            <a:ext cx="759007" cy="55965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60" y="5406762"/>
            <a:ext cx="526458" cy="59991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03" y="5527742"/>
            <a:ext cx="1163702" cy="4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70" y="5527742"/>
            <a:ext cx="1512328" cy="3787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60" y="5565804"/>
            <a:ext cx="1013521" cy="30266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16" y="5527742"/>
            <a:ext cx="1599306" cy="3787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87" y="5406351"/>
            <a:ext cx="759007" cy="5596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60" y="5406762"/>
            <a:ext cx="526458" cy="59991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03" y="5527742"/>
            <a:ext cx="1163702" cy="41295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99743" y="984931"/>
            <a:ext cx="5365750" cy="37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929" dirty="0">
                <a:solidFill>
                  <a:schemeClr val="bg1">
                    <a:lumMod val="65000"/>
                  </a:schemeClr>
                </a:solidFill>
              </a:rPr>
              <a:t>IV Encuentro Internacional Sobre Enseñanza de las Ciencias Exactas y Naturales</a:t>
            </a:r>
          </a:p>
          <a:p>
            <a:pPr algn="r"/>
            <a:r>
              <a:rPr lang="es-CO" sz="929" dirty="0">
                <a:solidFill>
                  <a:schemeClr val="bg1">
                    <a:lumMod val="65000"/>
                  </a:schemeClr>
                </a:solidFill>
              </a:rPr>
              <a:t> Septiembre 07, 08 y 09 de 2017  </a:t>
            </a:r>
            <a:endParaRPr lang="es-CO" sz="929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143000" y="5230359"/>
            <a:ext cx="9906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43001" y="642939"/>
            <a:ext cx="4964793" cy="5572125"/>
          </a:xfrm>
          <a:prstGeom prst="rect">
            <a:avLst/>
          </a:prstGeom>
          <a:solidFill>
            <a:srgbClr val="D97B01"/>
          </a:solidFill>
          <a:ln>
            <a:solidFill>
              <a:srgbClr val="D97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689" tIns="8845" rIns="17689" bIns="8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00"/>
          </a:p>
        </p:txBody>
      </p:sp>
      <p:sp>
        <p:nvSpPr>
          <p:cNvPr id="5" name="CuadroTexto 4"/>
          <p:cNvSpPr txBox="1"/>
          <p:nvPr/>
        </p:nvSpPr>
        <p:spPr>
          <a:xfrm>
            <a:off x="3625398" y="3125347"/>
            <a:ext cx="2075543" cy="37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58" b="1" dirty="0">
                <a:solidFill>
                  <a:schemeClr val="bg1"/>
                </a:solidFill>
              </a:rPr>
              <a:t>PRESENTACIÓN </a:t>
            </a:r>
            <a:endParaRPr lang="es-CO" sz="1858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1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266544" y="642938"/>
            <a:ext cx="4964793" cy="5572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689" tIns="8845" rIns="17689" bIns="8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00"/>
          </a:p>
        </p:txBody>
      </p:sp>
      <p:sp>
        <p:nvSpPr>
          <p:cNvPr id="7" name="CuadroTexto 6"/>
          <p:cNvSpPr txBox="1"/>
          <p:nvPr/>
        </p:nvSpPr>
        <p:spPr>
          <a:xfrm>
            <a:off x="7036254" y="3125347"/>
            <a:ext cx="2075543" cy="37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58" b="1" dirty="0" smtClean="0">
                <a:solidFill>
                  <a:schemeClr val="bg1"/>
                </a:solidFill>
              </a:rPr>
              <a:t>OBJETIVOS</a:t>
            </a:r>
            <a:endParaRPr lang="es-CO" sz="1858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81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25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unalman</dc:creator>
  <cp:lastModifiedBy>unalman</cp:lastModifiedBy>
  <cp:revision>26</cp:revision>
  <dcterms:created xsi:type="dcterms:W3CDTF">2017-08-18T17:41:22Z</dcterms:created>
  <dcterms:modified xsi:type="dcterms:W3CDTF">2017-09-01T05:43:00Z</dcterms:modified>
</cp:coreProperties>
</file>