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2" r:id="rId2"/>
    <p:sldId id="292" r:id="rId3"/>
    <p:sldId id="293" r:id="rId4"/>
    <p:sldId id="294" r:id="rId5"/>
    <p:sldId id="298" r:id="rId6"/>
    <p:sldId id="311" r:id="rId7"/>
    <p:sldId id="300" r:id="rId8"/>
    <p:sldId id="296" r:id="rId9"/>
    <p:sldId id="299" r:id="rId10"/>
    <p:sldId id="310" r:id="rId11"/>
    <p:sldId id="295" r:id="rId12"/>
    <p:sldId id="301" r:id="rId13"/>
    <p:sldId id="302" r:id="rId14"/>
    <p:sldId id="303" r:id="rId15"/>
    <p:sldId id="304" r:id="rId16"/>
    <p:sldId id="305" r:id="rId17"/>
    <p:sldId id="307" r:id="rId18"/>
    <p:sldId id="308" r:id="rId19"/>
    <p:sldId id="309" r:id="rId20"/>
    <p:sldId id="29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5"/>
    <p:restoredTop sz="85498"/>
  </p:normalViewPr>
  <p:slideViewPr>
    <p:cSldViewPr snapToGrid="0" snapToObjects="1">
      <p:cViewPr varScale="1">
        <p:scale>
          <a:sx n="122" d="100"/>
          <a:sy n="122" d="100"/>
        </p:scale>
        <p:origin x="1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C673999-A25A-4A47-8732-8FDE3939C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3B863-852C-1A47-A0A0-8A4D169F7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42ECD-F8A2-9847-8984-BE928400402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23DCE2-80A8-E74A-8A81-069473F8D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9771F-AAC8-5947-9DFC-95D9CC6DCD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4A110-838C-044A-86C3-64E596A74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65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49072-194B-214B-8819-B60ACC3ED43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A4B2B-3CA5-0F4A-B0A9-03DBCA2F1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6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554545-14CC-AF4A-8652-3BC4F229425E}"/>
              </a:ext>
            </a:extLst>
          </p:cNvPr>
          <p:cNvSpPr/>
          <p:nvPr userDrawn="1"/>
        </p:nvSpPr>
        <p:spPr>
          <a:xfrm>
            <a:off x="0" y="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E8281C-B72B-B44B-B71F-17E2057E9A31}"/>
              </a:ext>
            </a:extLst>
          </p:cNvPr>
          <p:cNvSpPr/>
          <p:nvPr userDrawn="1"/>
        </p:nvSpPr>
        <p:spPr>
          <a:xfrm>
            <a:off x="0" y="6209211"/>
            <a:ext cx="9144000" cy="64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DB8E28-3E24-8347-A562-D839E6475E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840" y="6141073"/>
            <a:ext cx="3779520" cy="7850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09772DE-3ACD-C949-BA81-250A9C4773D3}"/>
              </a:ext>
            </a:extLst>
          </p:cNvPr>
          <p:cNvSpPr txBox="1"/>
          <p:nvPr userDrawn="1"/>
        </p:nvSpPr>
        <p:spPr>
          <a:xfrm>
            <a:off x="5416731" y="6302772"/>
            <a:ext cx="361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>
                    <a:lumMod val="95000"/>
                  </a:schemeClr>
                </a:solidFill>
              </a:rPr>
              <a:t>Programming Elective II</a:t>
            </a:r>
          </a:p>
        </p:txBody>
      </p:sp>
    </p:spTree>
    <p:extLst>
      <p:ext uri="{BB962C8B-B14F-4D97-AF65-F5344CB8AC3E}">
        <p14:creationId xmlns:p14="http://schemas.microsoft.com/office/powerpoint/2010/main" val="96637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89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89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37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77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70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4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29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1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43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17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F29F-E465-CA4E-807B-161986CD654B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EDD1-9013-2F4F-A534-12A3AB191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221CF0-20AD-F34D-B937-5F783BADCE17}"/>
              </a:ext>
            </a:extLst>
          </p:cNvPr>
          <p:cNvSpPr/>
          <p:nvPr userDrawn="1"/>
        </p:nvSpPr>
        <p:spPr>
          <a:xfrm>
            <a:off x="0" y="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88D328-CF4A-9A40-9975-A12FEA19F1D2}"/>
              </a:ext>
            </a:extLst>
          </p:cNvPr>
          <p:cNvSpPr/>
          <p:nvPr userDrawn="1"/>
        </p:nvSpPr>
        <p:spPr>
          <a:xfrm>
            <a:off x="0" y="6209211"/>
            <a:ext cx="9144000" cy="64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2C1459-ED26-6247-9C5D-47E36B67DF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43840" y="6141073"/>
            <a:ext cx="3779520" cy="7850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5E270A-2177-D042-9764-D32793B185E6}"/>
              </a:ext>
            </a:extLst>
          </p:cNvPr>
          <p:cNvSpPr txBox="1"/>
          <p:nvPr userDrawn="1"/>
        </p:nvSpPr>
        <p:spPr>
          <a:xfrm>
            <a:off x="5381897" y="6302772"/>
            <a:ext cx="36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>
                    <a:lumMod val="95000"/>
                  </a:schemeClr>
                </a:solidFill>
              </a:rPr>
              <a:t>Programming Elective II</a:t>
            </a:r>
          </a:p>
        </p:txBody>
      </p:sp>
    </p:spTree>
    <p:extLst>
      <p:ext uri="{BB962C8B-B14F-4D97-AF65-F5344CB8AC3E}">
        <p14:creationId xmlns:p14="http://schemas.microsoft.com/office/powerpoint/2010/main" val="158770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628D5-C0B2-B640-AA71-D95B4A4CF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123" y="1971449"/>
            <a:ext cx="7772400" cy="1107653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ASP.NET </a:t>
            </a:r>
            <a:br>
              <a:rPr kumimoji="1" lang="en-US" altLang="zh-CN" b="1" dirty="0"/>
            </a:br>
            <a:r>
              <a:rPr kumimoji="1" lang="en-US" altLang="zh-CN" sz="4000" b="1" dirty="0"/>
              <a:t>(14 Examples + Topic Project)</a:t>
            </a:r>
            <a:endParaRPr kumimoji="1"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8C276F-C2C7-1F42-823C-41FC8859D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323" y="3881536"/>
            <a:ext cx="6858000" cy="601824"/>
          </a:xfrm>
        </p:spPr>
        <p:txBody>
          <a:bodyPr/>
          <a:lstStyle/>
          <a:p>
            <a:r>
              <a:rPr kumimoji="1" lang="en-US" altLang="zh-CN" dirty="0"/>
              <a:t>Xiao Han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27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FE6A2-74BD-2645-B9A3-4973BEC3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Exercise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60410-494E-E84C-A20B-60634C44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Student -&gt; Exam List</a:t>
            </a:r>
          </a:p>
          <a:p>
            <a:r>
              <a:rPr kumimoji="1" lang="en-US" altLang="zh-CN" b="1" dirty="0"/>
              <a:t>Staff -&gt; Exam List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48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7BF6B-1154-5244-A267-478A3555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VIII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C6E98-1671-644C-A29C-373FA581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Register Page</a:t>
            </a:r>
          </a:p>
          <a:p>
            <a:pPr lvl="1"/>
            <a:r>
              <a:rPr kumimoji="1" lang="en-US" altLang="zh-CN" dirty="0"/>
              <a:t>File Upload Control</a:t>
            </a:r>
          </a:p>
          <a:p>
            <a:pPr lvl="1"/>
            <a:r>
              <a:rPr kumimoji="1" lang="en-US" altLang="zh-CN" dirty="0"/>
              <a:t>XML Parser</a:t>
            </a:r>
          </a:p>
          <a:p>
            <a:pPr lvl="1"/>
            <a:r>
              <a:rPr kumimoji="1" lang="en-US" altLang="zh-CN" dirty="0"/>
              <a:t>Server Object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86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ECD8F-31AB-1D4D-A62E-EEBB8506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IX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C69DB-7BAC-7B48-97EB-37337702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Leave -&gt; Application &amp; Approve</a:t>
            </a:r>
          </a:p>
          <a:p>
            <a:pPr lvl="1"/>
            <a:r>
              <a:rPr kumimoji="1" lang="en-US" altLang="zh-CN" dirty="0"/>
              <a:t>Control: </a:t>
            </a:r>
          </a:p>
          <a:p>
            <a:pPr lvl="2"/>
            <a:r>
              <a:rPr kumimoji="1" lang="en-US" altLang="zh-CN" dirty="0"/>
              <a:t>List Box</a:t>
            </a:r>
          </a:p>
          <a:p>
            <a:pPr lvl="2"/>
            <a:r>
              <a:rPr kumimoji="1" lang="en-US" altLang="zh-CN" dirty="0"/>
              <a:t>Drop Down List</a:t>
            </a:r>
          </a:p>
          <a:p>
            <a:pPr lvl="2"/>
            <a:r>
              <a:rPr kumimoji="1" lang="en-US" altLang="zh-CN" dirty="0"/>
              <a:t>Radio Button</a:t>
            </a:r>
          </a:p>
          <a:p>
            <a:pPr lvl="2"/>
            <a:r>
              <a:rPr kumimoji="1" lang="en-US" altLang="zh-CN" dirty="0"/>
              <a:t>Check Box</a:t>
            </a:r>
          </a:p>
          <a:p>
            <a:pPr lvl="2"/>
            <a:r>
              <a:rPr kumimoji="1" lang="en-US" altLang="zh-CN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901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69CC-2FD8-B94B-AC51-8E421D0A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Exercise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FDC68-AFD9-5447-9FC8-DC649CEA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Student</a:t>
            </a:r>
          </a:p>
          <a:p>
            <a:pPr lvl="1"/>
            <a:r>
              <a:rPr kumimoji="1" lang="en-US" altLang="zh-CN" dirty="0"/>
              <a:t>Withdrawal Application &amp; Approve</a:t>
            </a:r>
          </a:p>
        </p:txBody>
      </p:sp>
    </p:spTree>
    <p:extLst>
      <p:ext uri="{BB962C8B-B14F-4D97-AF65-F5344CB8AC3E}">
        <p14:creationId xmlns:p14="http://schemas.microsoft.com/office/powerpoint/2010/main" val="21567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ECD8F-31AB-1D4D-A62E-EEBB8506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X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C69DB-7BAC-7B48-97EB-37337702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Admin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-&gt; Suggestions</a:t>
            </a:r>
          </a:p>
          <a:p>
            <a:pPr lvl="1"/>
            <a:r>
              <a:rPr kumimoji="1" lang="en-US" altLang="zh-CN" dirty="0"/>
              <a:t>Response Object</a:t>
            </a:r>
          </a:p>
          <a:p>
            <a:pPr lvl="1"/>
            <a:r>
              <a:rPr kumimoji="1" lang="en-US" altLang="zh-CN" dirty="0"/>
              <a:t>Validation Controls</a:t>
            </a:r>
          </a:p>
        </p:txBody>
      </p:sp>
    </p:spTree>
    <p:extLst>
      <p:ext uri="{BB962C8B-B14F-4D97-AF65-F5344CB8AC3E}">
        <p14:creationId xmlns:p14="http://schemas.microsoft.com/office/powerpoint/2010/main" val="182377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3CDB4-ADAC-7D46-BD62-461F6449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XI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33636-F54A-F04A-9776-82812327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Chatroom</a:t>
            </a:r>
          </a:p>
          <a:p>
            <a:pPr lvl="1"/>
            <a:r>
              <a:rPr kumimoji="1" lang="en-US" altLang="zh-CN" dirty="0"/>
              <a:t>Application Object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62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8C9F8-E8A0-1D4E-B49C-0BD58B0B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XII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31529-EC49-6F45-88B2-E257A02E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Lecturer -&gt; Statistics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GDI+ </a:t>
            </a:r>
          </a:p>
          <a:p>
            <a:pPr lvl="1"/>
            <a:r>
              <a:rPr kumimoji="1" lang="en-US" altLang="zh-CN" dirty="0"/>
              <a:t>Image Control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28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16F6-8F94-5848-9E85-1D69F626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XIII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C25AA-0686-ED45-BD42-8A16586E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Chatroom -&gt; Refresh</a:t>
            </a:r>
          </a:p>
          <a:p>
            <a:pPr lvl="1"/>
            <a:r>
              <a:rPr kumimoji="1" lang="en-US" altLang="zh-CN" dirty="0"/>
              <a:t>ASP.NET Ajax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42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2EA02-AEDC-0442-84FD-FD4F7F60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XIV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B7BED-4FA7-0646-B886-3E908678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Web Services</a:t>
            </a:r>
          </a:p>
          <a:p>
            <a:pPr lvl="1"/>
            <a:r>
              <a:rPr kumimoji="1" lang="en-US" altLang="zh-CN" dirty="0"/>
              <a:t>Step 1: Hello Name.</a:t>
            </a:r>
          </a:p>
          <a:p>
            <a:pPr lvl="1"/>
            <a:r>
              <a:rPr kumimoji="1" lang="en-US" altLang="zh-CN" dirty="0"/>
              <a:t>Step 2: User List.</a:t>
            </a:r>
          </a:p>
          <a:p>
            <a:pPr lvl="1"/>
            <a:r>
              <a:rPr kumimoji="1" lang="en-US" altLang="zh-CN" dirty="0"/>
              <a:t>Step 3: Mark Query</a:t>
            </a:r>
          </a:p>
          <a:p>
            <a:pPr lvl="1"/>
            <a:r>
              <a:rPr kumimoji="1" lang="en-US" altLang="zh-CN" dirty="0"/>
              <a:t>Step 4: GPA Query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28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B49D-CAD0-5148-A361-2716B74D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Topic Project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FE508-4D16-AA49-B3DD-DC6BF9E5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News System</a:t>
            </a:r>
          </a:p>
          <a:p>
            <a:pPr lvl="1"/>
            <a:r>
              <a:rPr kumimoji="1" lang="en-US" altLang="zh-CN" dirty="0"/>
              <a:t>News List for submitting, editing and deleting.</a:t>
            </a:r>
          </a:p>
          <a:p>
            <a:pPr lvl="2"/>
            <a:r>
              <a:rPr kumimoji="1" lang="en-US" altLang="zh-CN" dirty="0"/>
              <a:t>Grid View</a:t>
            </a:r>
          </a:p>
          <a:p>
            <a:pPr lvl="2"/>
            <a:r>
              <a:rPr kumimoji="1" lang="en-US" altLang="zh-CN" dirty="0"/>
              <a:t>Common Controls</a:t>
            </a:r>
          </a:p>
          <a:p>
            <a:pPr lvl="2"/>
            <a:r>
              <a:rPr kumimoji="1" lang="en-US" altLang="zh-CN" dirty="0"/>
              <a:t>Verification Controls.</a:t>
            </a:r>
          </a:p>
          <a:p>
            <a:pPr lvl="1"/>
            <a:r>
              <a:rPr kumimoji="1" lang="en-US" altLang="zh-CN" dirty="0"/>
              <a:t>News Presentation</a:t>
            </a:r>
          </a:p>
          <a:p>
            <a:pPr lvl="2"/>
            <a:r>
              <a:rPr kumimoji="1" lang="en-US" altLang="zh-CN" dirty="0"/>
              <a:t>HTML + CSS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3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E12CB-D43A-F24D-A78F-B507E327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I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F039E-EFB8-B54D-8DBF-7B72FA7B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Welcome to C#</a:t>
            </a:r>
          </a:p>
          <a:p>
            <a:pPr lvl="1"/>
            <a:r>
              <a:rPr kumimoji="1" lang="en-US" altLang="zh-CN" dirty="0"/>
              <a:t>Label + Button: Welcome Bookman to ASP.NET.</a:t>
            </a:r>
          </a:p>
          <a:p>
            <a:pPr lvl="1"/>
            <a:r>
              <a:rPr kumimoji="1" lang="en-US" altLang="zh-CN" dirty="0"/>
              <a:t>Calculator</a:t>
            </a:r>
          </a:p>
          <a:p>
            <a:pPr lvl="1"/>
            <a:r>
              <a:rPr kumimoji="1" lang="en-US" altLang="zh-CN" dirty="0"/>
              <a:t>Login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713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171-1E1E-F74E-B088-BA608DDB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69" y="2547217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b="1" dirty="0"/>
              <a:t>Q/A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927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2F6C-EAA4-CB47-A862-D56720D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II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70268-C22C-6440-B838-3EFF14C9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Master Site Page</a:t>
            </a:r>
          </a:p>
          <a:p>
            <a:pPr lvl="1"/>
            <a:r>
              <a:rPr kumimoji="1" lang="en-US" altLang="zh-CN" dirty="0"/>
              <a:t>Application Object</a:t>
            </a:r>
          </a:p>
          <a:p>
            <a:pPr lvl="1"/>
            <a:r>
              <a:rPr kumimoji="1" lang="en-US" altLang="zh-CN" dirty="0"/>
              <a:t>Menu Control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1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7BF6B-1154-5244-A267-478A3555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III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C6E98-1671-644C-A29C-373FA581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Login Page</a:t>
            </a:r>
          </a:p>
          <a:p>
            <a:pPr lvl="1"/>
            <a:r>
              <a:rPr kumimoji="1" lang="en-US" altLang="zh-CN" dirty="0"/>
              <a:t>Database Operation: Select</a:t>
            </a:r>
          </a:p>
          <a:p>
            <a:pPr lvl="1"/>
            <a:r>
              <a:rPr kumimoji="1" lang="en-US" altLang="zh-CN" dirty="0"/>
              <a:t>Session Object</a:t>
            </a:r>
          </a:p>
          <a:p>
            <a:pPr lvl="1"/>
            <a:r>
              <a:rPr kumimoji="1" lang="en-US" altLang="zh-CN" dirty="0"/>
              <a:t>Cookie Object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01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F671C-E4FE-B340-9066-D34DEC00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IV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614C8-4EF7-6A49-9F55-B0B23AE1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Officer -&gt; Course List</a:t>
            </a:r>
          </a:p>
          <a:p>
            <a:pPr lvl="1"/>
            <a:r>
              <a:rPr kumimoji="1" lang="en-US" altLang="zh-CN" dirty="0"/>
              <a:t>Sql Data Source Control</a:t>
            </a:r>
          </a:p>
          <a:p>
            <a:pPr lvl="1"/>
            <a:r>
              <a:rPr kumimoji="1" lang="en-US" altLang="zh-CN" dirty="0"/>
              <a:t>Grid View Control</a:t>
            </a:r>
          </a:p>
          <a:p>
            <a:pPr lvl="1"/>
            <a:r>
              <a:rPr kumimoji="1" lang="en-US" altLang="zh-CN" dirty="0"/>
              <a:t>Drop Down List Control</a:t>
            </a:r>
          </a:p>
          <a:p>
            <a:pPr lvl="1"/>
            <a:r>
              <a:rPr kumimoji="1" lang="en-US" altLang="zh-CN" dirty="0"/>
              <a:t>Button Control</a:t>
            </a:r>
          </a:p>
          <a:p>
            <a:pPr lvl="1"/>
            <a:r>
              <a:rPr kumimoji="1" lang="en-US" altLang="zh-CN" dirty="0"/>
              <a:t>Text Box Control</a:t>
            </a:r>
          </a:p>
          <a:p>
            <a:pPr lvl="1"/>
            <a:r>
              <a:rPr kumimoji="1" lang="en-US" altLang="zh-CN" dirty="0"/>
              <a:t>Label Control</a:t>
            </a:r>
          </a:p>
        </p:txBody>
      </p:sp>
    </p:spTree>
    <p:extLst>
      <p:ext uri="{BB962C8B-B14F-4D97-AF65-F5344CB8AC3E}">
        <p14:creationId xmlns:p14="http://schemas.microsoft.com/office/powerpoint/2010/main" val="278890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F671C-E4FE-B340-9066-D34DEC00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V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614C8-4EF7-6A49-9F55-B0B23AE1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Officer -&gt; Course List</a:t>
            </a:r>
          </a:p>
          <a:p>
            <a:pPr lvl="1"/>
            <a:r>
              <a:rPr kumimoji="1" lang="en-US" altLang="zh-CN" dirty="0"/>
              <a:t>Database Operation: Insert</a:t>
            </a:r>
          </a:p>
          <a:p>
            <a:pPr lvl="1"/>
            <a:r>
              <a:rPr kumimoji="1" lang="en-US" altLang="zh-CN" dirty="0"/>
              <a:t>Database Operation: Delete</a:t>
            </a:r>
          </a:p>
          <a:p>
            <a:pPr lvl="1"/>
            <a:r>
              <a:rPr kumimoji="1" lang="en-US" altLang="zh-CN" dirty="0"/>
              <a:t>Database Operation: Update</a:t>
            </a:r>
          </a:p>
        </p:txBody>
      </p:sp>
    </p:spTree>
    <p:extLst>
      <p:ext uri="{BB962C8B-B14F-4D97-AF65-F5344CB8AC3E}">
        <p14:creationId xmlns:p14="http://schemas.microsoft.com/office/powerpoint/2010/main" val="258535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6D504-D68E-204F-A293-33C4A4BC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Exercise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C9240-8E04-1740-A31E-831AE804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Student -&gt; Course List</a:t>
            </a:r>
          </a:p>
          <a:p>
            <a:pPr lvl="1"/>
            <a:r>
              <a:rPr kumimoji="1" lang="en-US" altLang="zh-CN" dirty="0"/>
              <a:t>Sql Data Source</a:t>
            </a:r>
            <a:endParaRPr kumimoji="1" lang="zh-CN" altLang="en-US" dirty="0"/>
          </a:p>
          <a:p>
            <a:r>
              <a:rPr kumimoji="1" lang="en-US" altLang="zh-CN" b="1" dirty="0"/>
              <a:t>Officer -&gt; Exam List</a:t>
            </a:r>
          </a:p>
          <a:p>
            <a:pPr lvl="1"/>
            <a:r>
              <a:rPr kumimoji="1" lang="en-US" altLang="zh-CN" dirty="0"/>
              <a:t>Grid View Data Bind</a:t>
            </a:r>
          </a:p>
        </p:txBody>
      </p:sp>
    </p:spTree>
    <p:extLst>
      <p:ext uri="{BB962C8B-B14F-4D97-AF65-F5344CB8AC3E}">
        <p14:creationId xmlns:p14="http://schemas.microsoft.com/office/powerpoint/2010/main" val="404792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7BF6B-1154-5244-A267-478A3555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VI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C6E98-1671-644C-A29C-373FA581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Students -&gt; Intake</a:t>
            </a:r>
          </a:p>
          <a:p>
            <a:pPr lvl="1"/>
            <a:r>
              <a:rPr kumimoji="1" lang="en-US" altLang="zh-CN" dirty="0"/>
              <a:t>Control: Grid View (Check Box Column)</a:t>
            </a:r>
          </a:p>
          <a:p>
            <a:pPr lvl="1"/>
            <a:r>
              <a:rPr kumimoji="1" lang="en-US" altLang="zh-CN" dirty="0"/>
              <a:t>Check Box Control</a:t>
            </a:r>
          </a:p>
          <a:p>
            <a:pPr lvl="1"/>
            <a:r>
              <a:rPr kumimoji="1" lang="en-US" altLang="zh-CN" dirty="0"/>
              <a:t>Session Object</a:t>
            </a:r>
          </a:p>
        </p:txBody>
      </p:sp>
    </p:spTree>
    <p:extLst>
      <p:ext uri="{BB962C8B-B14F-4D97-AF65-F5344CB8AC3E}">
        <p14:creationId xmlns:p14="http://schemas.microsoft.com/office/powerpoint/2010/main" val="121932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8578-32C2-664D-8222-3D796802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Example VII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4B68-38A6-F64E-81EA-C70A26B2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Staff -&gt; Mark Entry</a:t>
            </a:r>
          </a:p>
          <a:p>
            <a:pPr lvl="1"/>
            <a:r>
              <a:rPr kumimoji="1" lang="en-US" altLang="zh-CN" dirty="0"/>
              <a:t>Control: Grid View (Customized Column)</a:t>
            </a:r>
          </a:p>
          <a:p>
            <a:pPr lvl="1"/>
            <a:r>
              <a:rPr kumimoji="1" lang="en-US" altLang="zh-CN" dirty="0"/>
              <a:t>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10801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16764</TotalTime>
  <Words>269</Words>
  <Application>Microsoft Macintosh PowerPoint</Application>
  <PresentationFormat>全屏显示(4:3)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主题​​</vt:lpstr>
      <vt:lpstr>ASP.NET  (14 Examples + Topic Project)</vt:lpstr>
      <vt:lpstr>Example I</vt:lpstr>
      <vt:lpstr>Example II</vt:lpstr>
      <vt:lpstr>Example III</vt:lpstr>
      <vt:lpstr>Example IV</vt:lpstr>
      <vt:lpstr>Example V</vt:lpstr>
      <vt:lpstr>Exercise</vt:lpstr>
      <vt:lpstr>Example VI</vt:lpstr>
      <vt:lpstr>Example VII</vt:lpstr>
      <vt:lpstr>Exercise </vt:lpstr>
      <vt:lpstr>Example VIII</vt:lpstr>
      <vt:lpstr>Example IX</vt:lpstr>
      <vt:lpstr>Exercise</vt:lpstr>
      <vt:lpstr>Example X</vt:lpstr>
      <vt:lpstr>Example XI</vt:lpstr>
      <vt:lpstr>Example XII</vt:lpstr>
      <vt:lpstr>Example XIII</vt:lpstr>
      <vt:lpstr>Example XIV</vt:lpstr>
      <vt:lpstr>Topic Project</vt:lpstr>
      <vt:lpstr>Q/A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Xiaohan Bookman</dc:creator>
  <cp:lastModifiedBy>Bookman Xiaohan</cp:lastModifiedBy>
  <cp:revision>664</cp:revision>
  <dcterms:created xsi:type="dcterms:W3CDTF">2018-05-03T12:26:53Z</dcterms:created>
  <dcterms:modified xsi:type="dcterms:W3CDTF">2019-04-05T09:42:05Z</dcterms:modified>
</cp:coreProperties>
</file>