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D77"/>
    <a:srgbClr val="A4A168"/>
    <a:srgbClr val="E7E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1.2.- Establece la visión de lo que quieres que sea tu negocio.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1.4.- Define tus indicadores de gestión estratégicos.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04F51619-5BF8-4FC6-AF7D-673C733F3E4F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1.5.- Transforma tus problemas en soluciones.</a:t>
          </a:r>
        </a:p>
      </dgm:t>
    </dgm:pt>
    <dgm:pt modelId="{B4B0802B-5CD4-4740-9742-32C0800225AD}" type="parTrans" cxnId="{0B5906DC-0C83-48C3-B200-5E2A652F9E53}">
      <dgm:prSet/>
      <dgm:spPr/>
      <dgm:t>
        <a:bodyPr/>
        <a:lstStyle/>
        <a:p>
          <a:endParaRPr lang="es-AR"/>
        </a:p>
      </dgm:t>
    </dgm:pt>
    <dgm:pt modelId="{1195310B-1AD5-47C2-B911-4F96562A9A38}" type="sibTrans" cxnId="{0B5906DC-0C83-48C3-B200-5E2A652F9E53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rgbClr val="FFC000"/>
        </a:solidFill>
      </dgm:spPr>
      <dgm:t>
        <a:bodyPr/>
        <a:lstStyle/>
        <a:p>
          <a:r>
            <a:rPr lang="es-AR" sz="1800" dirty="0" smtClean="0"/>
            <a:t>1.1</a:t>
          </a:r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.-Define tus valores, tu pasión y tu propósito en la vida.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rgbClr val="FFC00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1.3.- Crea en tu empresa una cultura basada en tus valores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rgbClr val="E2ED77"/>
        </a:solidFill>
      </dgm:spPr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C071E3-5E76-4949-A91A-1338E824EBB8}" type="pres">
      <dgm:prSet presAssocID="{A186D2DD-35DB-420F-811D-8651048C85C1}" presName="sibTrans" presStyleCnt="0"/>
      <dgm:spPr/>
    </dgm:pt>
    <dgm:pt modelId="{78661C67-CFC8-4F99-8B98-74AF0A6B7667}" type="pres">
      <dgm:prSet presAssocID="{04F51619-5BF8-4FC6-AF7D-673C733F3E4F}" presName="textNode" presStyleLbl="node1" presStyleIdx="4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0B5906DC-0C83-48C3-B200-5E2A652F9E53}" srcId="{0A892908-7C09-464C-B062-41027A91E015}" destId="{04F51619-5BF8-4FC6-AF7D-673C733F3E4F}" srcOrd="4" destOrd="0" parTransId="{B4B0802B-5CD4-4740-9742-32C0800225AD}" sibTransId="{1195310B-1AD5-47C2-B911-4F96562A9A38}"/>
    <dgm:cxn modelId="{17FAD708-E775-479F-BFFD-E21BB0DE41A3}" type="presOf" srcId="{62CB00E8-5811-483C-93D6-B8B29112341E}" destId="{62910CF6-7162-476C-82CE-98414938FED9}" srcOrd="0" destOrd="0" presId="urn:microsoft.com/office/officeart/2005/8/layout/hProcess9"/>
    <dgm:cxn modelId="{665C15CC-4782-4340-9EF3-017719B371A5}" type="presOf" srcId="{0ECEE84A-7547-4F05-850F-D95C5F5AE07A}" destId="{95340273-C812-4C25-AFC8-283DA9E93629}" srcOrd="0" destOrd="0" presId="urn:microsoft.com/office/officeart/2005/8/layout/hProcess9"/>
    <dgm:cxn modelId="{E23F6F27-3EF0-4E85-8B32-8508905D3C90}" type="presOf" srcId="{04F51619-5BF8-4FC6-AF7D-673C733F3E4F}" destId="{78661C67-CFC8-4F99-8B98-74AF0A6B7667}" srcOrd="0" destOrd="0" presId="urn:microsoft.com/office/officeart/2005/8/layout/hProcess9"/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5CBEE4CA-B04E-4058-BE80-C71EF91DBCFE}" type="presOf" srcId="{AF957932-0D08-4E6F-B8EB-65D0DD68A1B5}" destId="{C8341531-C4CA-40DF-AFED-6EECD3985D41}" srcOrd="0" destOrd="0" presId="urn:microsoft.com/office/officeart/2005/8/layout/hProcess9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FE2D87AE-0227-4FEF-A9E4-98E1536A30FB}" type="presOf" srcId="{C7E3FA8C-E840-47DA-951E-DAF95BC31170}" destId="{C9E6CE27-85F2-4AA0-AB57-E5FA53B418A4}" srcOrd="0" destOrd="0" presId="urn:microsoft.com/office/officeart/2005/8/layout/hProcess9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82CC2ADC-8043-4203-A2E7-B0F13DAC0B9D}" type="presOf" srcId="{0A892908-7C09-464C-B062-41027A91E015}" destId="{FBD3D870-82EE-4519-966C-FCE3E124AE47}" srcOrd="0" destOrd="0" presId="urn:microsoft.com/office/officeart/2005/8/layout/hProcess9"/>
    <dgm:cxn modelId="{DA21E288-1331-495F-8E5F-5DF2DA193506}" type="presParOf" srcId="{FBD3D870-82EE-4519-966C-FCE3E124AE47}" destId="{61DE2522-215D-41EC-87A0-FA51BAE1A7DD}" srcOrd="0" destOrd="0" presId="urn:microsoft.com/office/officeart/2005/8/layout/hProcess9"/>
    <dgm:cxn modelId="{4299A8D8-8F01-4AD1-9958-92B340113A82}" type="presParOf" srcId="{FBD3D870-82EE-4519-966C-FCE3E124AE47}" destId="{EA54EE16-C7D6-43BD-8BE5-83BA41160B37}" srcOrd="1" destOrd="0" presId="urn:microsoft.com/office/officeart/2005/8/layout/hProcess9"/>
    <dgm:cxn modelId="{17AF711F-85D1-49CF-9697-3429EA37EC25}" type="presParOf" srcId="{EA54EE16-C7D6-43BD-8BE5-83BA41160B37}" destId="{C8341531-C4CA-40DF-AFED-6EECD3985D41}" srcOrd="0" destOrd="0" presId="urn:microsoft.com/office/officeart/2005/8/layout/hProcess9"/>
    <dgm:cxn modelId="{B7802006-A00D-45FA-9B6E-09076D91FBEE}" type="presParOf" srcId="{EA54EE16-C7D6-43BD-8BE5-83BA41160B37}" destId="{01859E23-CEA9-4038-A828-F00105169FDA}" srcOrd="1" destOrd="0" presId="urn:microsoft.com/office/officeart/2005/8/layout/hProcess9"/>
    <dgm:cxn modelId="{C05BC5F7-6D24-445F-A511-418D10C57C9C}" type="presParOf" srcId="{EA54EE16-C7D6-43BD-8BE5-83BA41160B37}" destId="{C9E6CE27-85F2-4AA0-AB57-E5FA53B418A4}" srcOrd="2" destOrd="0" presId="urn:microsoft.com/office/officeart/2005/8/layout/hProcess9"/>
    <dgm:cxn modelId="{5D421F7C-57D4-4D7E-BC29-5ADA966B16DB}" type="presParOf" srcId="{EA54EE16-C7D6-43BD-8BE5-83BA41160B37}" destId="{A8F4BA15-0182-47DA-8272-E080613820EF}" srcOrd="3" destOrd="0" presId="urn:microsoft.com/office/officeart/2005/8/layout/hProcess9"/>
    <dgm:cxn modelId="{5EA44C7D-8D88-4540-9C7E-FE3B5288BD86}" type="presParOf" srcId="{EA54EE16-C7D6-43BD-8BE5-83BA41160B37}" destId="{95340273-C812-4C25-AFC8-283DA9E93629}" srcOrd="4" destOrd="0" presId="urn:microsoft.com/office/officeart/2005/8/layout/hProcess9"/>
    <dgm:cxn modelId="{35DD95F3-4272-4B58-8702-507344BD5AB0}" type="presParOf" srcId="{EA54EE16-C7D6-43BD-8BE5-83BA41160B37}" destId="{EED39D09-B2DD-401D-82F2-715E6198E974}" srcOrd="5" destOrd="0" presId="urn:microsoft.com/office/officeart/2005/8/layout/hProcess9"/>
    <dgm:cxn modelId="{67D5F319-6587-497E-B5EB-21696298E03E}" type="presParOf" srcId="{EA54EE16-C7D6-43BD-8BE5-83BA41160B37}" destId="{62910CF6-7162-476C-82CE-98414938FED9}" srcOrd="6" destOrd="0" presId="urn:microsoft.com/office/officeart/2005/8/layout/hProcess9"/>
    <dgm:cxn modelId="{FD59A93C-A707-4F1B-ABB6-FAA979EC7FED}" type="presParOf" srcId="{EA54EE16-C7D6-43BD-8BE5-83BA41160B37}" destId="{22C071E3-5E76-4949-A91A-1338E824EBB8}" srcOrd="7" destOrd="0" presId="urn:microsoft.com/office/officeart/2005/8/layout/hProcess9"/>
    <dgm:cxn modelId="{B1FBBB95-F65A-4DD9-B0F3-A681C57E2959}" type="presParOf" srcId="{EA54EE16-C7D6-43BD-8BE5-83BA41160B37}" destId="{78661C67-CFC8-4F99-8B98-74AF0A6B76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2.2.- Identifica tu mercado objetivo.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2.4.- Entiendo como tu cliente toma decisiones.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04F51619-5BF8-4FC6-AF7D-673C733F3E4F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2.5.- Define tu negocio para ser distinto del resto.</a:t>
          </a:r>
        </a:p>
      </dgm:t>
    </dgm:pt>
    <dgm:pt modelId="{B4B0802B-5CD4-4740-9742-32C0800225AD}" type="parTrans" cxnId="{0B5906DC-0C83-48C3-B200-5E2A652F9E53}">
      <dgm:prSet/>
      <dgm:spPr/>
      <dgm:t>
        <a:bodyPr/>
        <a:lstStyle/>
        <a:p>
          <a:endParaRPr lang="es-AR"/>
        </a:p>
      </dgm:t>
    </dgm:pt>
    <dgm:pt modelId="{1195310B-1AD5-47C2-B911-4F96562A9A38}" type="sibTrans" cxnId="{0B5906DC-0C83-48C3-B200-5E2A652F9E53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sz="1800" dirty="0" smtClean="0"/>
            <a:t>2.1</a:t>
          </a:r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.-Define tu promesa para el cliente.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2.3.- Localiza tu mercado objetivo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chemeClr val="accent6">
            <a:lumMod val="40000"/>
            <a:lumOff val="60000"/>
          </a:schemeClr>
        </a:solidFill>
      </dgm:spPr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C071E3-5E76-4949-A91A-1338E824EBB8}" type="pres">
      <dgm:prSet presAssocID="{A186D2DD-35DB-420F-811D-8651048C85C1}" presName="sibTrans" presStyleCnt="0"/>
      <dgm:spPr/>
    </dgm:pt>
    <dgm:pt modelId="{78661C67-CFC8-4F99-8B98-74AF0A6B7667}" type="pres">
      <dgm:prSet presAssocID="{04F51619-5BF8-4FC6-AF7D-673C733F3E4F}" presName="textNode" presStyleLbl="node1" presStyleIdx="4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0B5906DC-0C83-48C3-B200-5E2A652F9E53}" srcId="{0A892908-7C09-464C-B062-41027A91E015}" destId="{04F51619-5BF8-4FC6-AF7D-673C733F3E4F}" srcOrd="4" destOrd="0" parTransId="{B4B0802B-5CD4-4740-9742-32C0800225AD}" sibTransId="{1195310B-1AD5-47C2-B911-4F96562A9A38}"/>
    <dgm:cxn modelId="{796F4299-EAC2-4162-8A68-1ED555ABD107}" type="presOf" srcId="{0A892908-7C09-464C-B062-41027A91E015}" destId="{FBD3D870-82EE-4519-966C-FCE3E124AE47}" srcOrd="0" destOrd="0" presId="urn:microsoft.com/office/officeart/2005/8/layout/hProcess9"/>
    <dgm:cxn modelId="{0F15DDBF-AA1C-4E2C-A518-02757AAB9848}" type="presOf" srcId="{62CB00E8-5811-483C-93D6-B8B29112341E}" destId="{62910CF6-7162-476C-82CE-98414938FED9}" srcOrd="0" destOrd="0" presId="urn:microsoft.com/office/officeart/2005/8/layout/hProcess9"/>
    <dgm:cxn modelId="{3C171A44-081C-40C1-9AC7-8DBD8EE2D944}" type="presOf" srcId="{AF957932-0D08-4E6F-B8EB-65D0DD68A1B5}" destId="{C8341531-C4CA-40DF-AFED-6EECD3985D41}" srcOrd="0" destOrd="0" presId="urn:microsoft.com/office/officeart/2005/8/layout/hProcess9"/>
    <dgm:cxn modelId="{8AE638E5-8196-4726-9B35-D2F15AB26F82}" type="presOf" srcId="{0ECEE84A-7547-4F05-850F-D95C5F5AE07A}" destId="{95340273-C812-4C25-AFC8-283DA9E93629}" srcOrd="0" destOrd="0" presId="urn:microsoft.com/office/officeart/2005/8/layout/hProcess9"/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8BA86212-F0D9-4A62-AE85-3ECFC04F9FBB}" type="presOf" srcId="{C7E3FA8C-E840-47DA-951E-DAF95BC31170}" destId="{C9E6CE27-85F2-4AA0-AB57-E5FA53B418A4}" srcOrd="0" destOrd="0" presId="urn:microsoft.com/office/officeart/2005/8/layout/hProcess9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272CCB95-DB07-443E-A600-0EF4EA83E646}" type="presOf" srcId="{04F51619-5BF8-4FC6-AF7D-673C733F3E4F}" destId="{78661C67-CFC8-4F99-8B98-74AF0A6B7667}" srcOrd="0" destOrd="0" presId="urn:microsoft.com/office/officeart/2005/8/layout/hProcess9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FE912E9C-66D8-4F32-ACA0-179D184B4C92}" type="presParOf" srcId="{FBD3D870-82EE-4519-966C-FCE3E124AE47}" destId="{61DE2522-215D-41EC-87A0-FA51BAE1A7DD}" srcOrd="0" destOrd="0" presId="urn:microsoft.com/office/officeart/2005/8/layout/hProcess9"/>
    <dgm:cxn modelId="{2F7E66D4-FFD3-43D1-A62A-1D0453576883}" type="presParOf" srcId="{FBD3D870-82EE-4519-966C-FCE3E124AE47}" destId="{EA54EE16-C7D6-43BD-8BE5-83BA41160B37}" srcOrd="1" destOrd="0" presId="urn:microsoft.com/office/officeart/2005/8/layout/hProcess9"/>
    <dgm:cxn modelId="{D171FB01-00D7-46B0-ADE2-0ECE4B423E45}" type="presParOf" srcId="{EA54EE16-C7D6-43BD-8BE5-83BA41160B37}" destId="{C8341531-C4CA-40DF-AFED-6EECD3985D41}" srcOrd="0" destOrd="0" presId="urn:microsoft.com/office/officeart/2005/8/layout/hProcess9"/>
    <dgm:cxn modelId="{5689E9C0-C114-4FD4-967B-A46FB86934CA}" type="presParOf" srcId="{EA54EE16-C7D6-43BD-8BE5-83BA41160B37}" destId="{01859E23-CEA9-4038-A828-F00105169FDA}" srcOrd="1" destOrd="0" presId="urn:microsoft.com/office/officeart/2005/8/layout/hProcess9"/>
    <dgm:cxn modelId="{A130712D-B69C-498C-922A-AF37AF80D652}" type="presParOf" srcId="{EA54EE16-C7D6-43BD-8BE5-83BA41160B37}" destId="{C9E6CE27-85F2-4AA0-AB57-E5FA53B418A4}" srcOrd="2" destOrd="0" presId="urn:microsoft.com/office/officeart/2005/8/layout/hProcess9"/>
    <dgm:cxn modelId="{AF998F95-1A11-4BBE-B954-062C37E074FE}" type="presParOf" srcId="{EA54EE16-C7D6-43BD-8BE5-83BA41160B37}" destId="{A8F4BA15-0182-47DA-8272-E080613820EF}" srcOrd="3" destOrd="0" presId="urn:microsoft.com/office/officeart/2005/8/layout/hProcess9"/>
    <dgm:cxn modelId="{6B697077-2363-40D0-A7EE-3DD0C44DFEEE}" type="presParOf" srcId="{EA54EE16-C7D6-43BD-8BE5-83BA41160B37}" destId="{95340273-C812-4C25-AFC8-283DA9E93629}" srcOrd="4" destOrd="0" presId="urn:microsoft.com/office/officeart/2005/8/layout/hProcess9"/>
    <dgm:cxn modelId="{82922226-014E-468A-B6E6-BECEB3350AB9}" type="presParOf" srcId="{EA54EE16-C7D6-43BD-8BE5-83BA41160B37}" destId="{EED39D09-B2DD-401D-82F2-715E6198E974}" srcOrd="5" destOrd="0" presId="urn:microsoft.com/office/officeart/2005/8/layout/hProcess9"/>
    <dgm:cxn modelId="{50715655-7E1F-4905-A3F3-F757DC788203}" type="presParOf" srcId="{EA54EE16-C7D6-43BD-8BE5-83BA41160B37}" destId="{62910CF6-7162-476C-82CE-98414938FED9}" srcOrd="6" destOrd="0" presId="urn:microsoft.com/office/officeart/2005/8/layout/hProcess9"/>
    <dgm:cxn modelId="{75DC56FC-66A7-483C-BAD8-6C1692F164C2}" type="presParOf" srcId="{EA54EE16-C7D6-43BD-8BE5-83BA41160B37}" destId="{22C071E3-5E76-4949-A91A-1338E824EBB8}" srcOrd="7" destOrd="0" presId="urn:microsoft.com/office/officeart/2005/8/layout/hProcess9"/>
    <dgm:cxn modelId="{CDDC1B24-0A3A-4835-95CC-0E88429DDCEB}" type="presParOf" srcId="{EA54EE16-C7D6-43BD-8BE5-83BA41160B37}" destId="{78661C67-CFC8-4F99-8B98-74AF0A6B76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rgbClr val="A4A168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3.2.- Identifica los sistemas claves para el éxito.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rgbClr val="A4A168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3.4.-Enseña a tu gente a moverse con sus limitaciones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04F51619-5BF8-4FC6-AF7D-673C733F3E4F}">
      <dgm:prSet phldrT="[Texto]" custT="1"/>
      <dgm:spPr>
        <a:solidFill>
          <a:srgbClr val="A4A168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3.5- Crea un mapa para el  </a:t>
          </a:r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éxito </a:t>
          </a:r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de tus empleados.</a:t>
          </a:r>
        </a:p>
      </dgm:t>
    </dgm:pt>
    <dgm:pt modelId="{B4B0802B-5CD4-4740-9742-32C0800225AD}" type="parTrans" cxnId="{0B5906DC-0C83-48C3-B200-5E2A652F9E53}">
      <dgm:prSet/>
      <dgm:spPr/>
      <dgm:t>
        <a:bodyPr/>
        <a:lstStyle/>
        <a:p>
          <a:endParaRPr lang="es-AR"/>
        </a:p>
      </dgm:t>
    </dgm:pt>
    <dgm:pt modelId="{1195310B-1AD5-47C2-B911-4F96562A9A38}" type="sibTrans" cxnId="{0B5906DC-0C83-48C3-B200-5E2A652F9E53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rgbClr val="A4A168"/>
        </a:solidFill>
      </dgm:spPr>
      <dgm:t>
        <a:bodyPr/>
        <a:lstStyle/>
        <a:p>
          <a:r>
            <a:rPr lang="es-AR" sz="1800" dirty="0" smtClean="0"/>
            <a:t>3.1.- Crea una red para soportar tu visión de negocio</a:t>
          </a:r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rgbClr val="A4A168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3.3.- Compromete  a tu gente en el proyecto.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s-AR"/>
        </a:p>
      </dgm:t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C071E3-5E76-4949-A91A-1338E824EBB8}" type="pres">
      <dgm:prSet presAssocID="{A186D2DD-35DB-420F-811D-8651048C85C1}" presName="sibTrans" presStyleCnt="0"/>
      <dgm:spPr/>
    </dgm:pt>
    <dgm:pt modelId="{78661C67-CFC8-4F99-8B98-74AF0A6B7667}" type="pres">
      <dgm:prSet presAssocID="{04F51619-5BF8-4FC6-AF7D-673C733F3E4F}" presName="textNode" presStyleLbl="node1" presStyleIdx="4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E5FF7A6B-3BD0-49A4-91C0-78A08F47DA93}" type="presOf" srcId="{04F51619-5BF8-4FC6-AF7D-673C733F3E4F}" destId="{78661C67-CFC8-4F99-8B98-74AF0A6B7667}" srcOrd="0" destOrd="0" presId="urn:microsoft.com/office/officeart/2005/8/layout/hProcess9"/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7640FD98-7B86-4D9B-8BCD-A4861330C7FA}" type="presOf" srcId="{0A892908-7C09-464C-B062-41027A91E015}" destId="{FBD3D870-82EE-4519-966C-FCE3E124AE47}" srcOrd="0" destOrd="0" presId="urn:microsoft.com/office/officeart/2005/8/layout/hProcess9"/>
    <dgm:cxn modelId="{003E7032-BAC5-427D-B423-23D6C9AEF413}" type="presOf" srcId="{AF957932-0D08-4E6F-B8EB-65D0DD68A1B5}" destId="{C8341531-C4CA-40DF-AFED-6EECD3985D41}" srcOrd="0" destOrd="0" presId="urn:microsoft.com/office/officeart/2005/8/layout/hProcess9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0C17D3BB-1C55-4606-82BC-8F27CBF15626}" type="presOf" srcId="{62CB00E8-5811-483C-93D6-B8B29112341E}" destId="{62910CF6-7162-476C-82CE-98414938FED9}" srcOrd="0" destOrd="0" presId="urn:microsoft.com/office/officeart/2005/8/layout/hProcess9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0B5906DC-0C83-48C3-B200-5E2A652F9E53}" srcId="{0A892908-7C09-464C-B062-41027A91E015}" destId="{04F51619-5BF8-4FC6-AF7D-673C733F3E4F}" srcOrd="4" destOrd="0" parTransId="{B4B0802B-5CD4-4740-9742-32C0800225AD}" sibTransId="{1195310B-1AD5-47C2-B911-4F96562A9A38}"/>
    <dgm:cxn modelId="{054EBADB-AA0D-4F7E-9FD5-EB28E64B5D72}" type="presOf" srcId="{C7E3FA8C-E840-47DA-951E-DAF95BC31170}" destId="{C9E6CE27-85F2-4AA0-AB57-E5FA53B418A4}" srcOrd="0" destOrd="0" presId="urn:microsoft.com/office/officeart/2005/8/layout/hProcess9"/>
    <dgm:cxn modelId="{31BB54EB-3810-418B-BC9D-7751188C843C}" type="presOf" srcId="{0ECEE84A-7547-4F05-850F-D95C5F5AE07A}" destId="{95340273-C812-4C25-AFC8-283DA9E93629}" srcOrd="0" destOrd="0" presId="urn:microsoft.com/office/officeart/2005/8/layout/hProcess9"/>
    <dgm:cxn modelId="{401568A6-E5D1-4282-8401-EF11D5937CAD}" type="presParOf" srcId="{FBD3D870-82EE-4519-966C-FCE3E124AE47}" destId="{61DE2522-215D-41EC-87A0-FA51BAE1A7DD}" srcOrd="0" destOrd="0" presId="urn:microsoft.com/office/officeart/2005/8/layout/hProcess9"/>
    <dgm:cxn modelId="{306D4668-2D33-4FF0-9F1C-1D8361653240}" type="presParOf" srcId="{FBD3D870-82EE-4519-966C-FCE3E124AE47}" destId="{EA54EE16-C7D6-43BD-8BE5-83BA41160B37}" srcOrd="1" destOrd="0" presId="urn:microsoft.com/office/officeart/2005/8/layout/hProcess9"/>
    <dgm:cxn modelId="{AF7A2F3C-5022-4F07-8E3D-8D0CC70DE29B}" type="presParOf" srcId="{EA54EE16-C7D6-43BD-8BE5-83BA41160B37}" destId="{C8341531-C4CA-40DF-AFED-6EECD3985D41}" srcOrd="0" destOrd="0" presId="urn:microsoft.com/office/officeart/2005/8/layout/hProcess9"/>
    <dgm:cxn modelId="{521982E3-AE04-4782-A163-9A7818CC1690}" type="presParOf" srcId="{EA54EE16-C7D6-43BD-8BE5-83BA41160B37}" destId="{01859E23-CEA9-4038-A828-F00105169FDA}" srcOrd="1" destOrd="0" presId="urn:microsoft.com/office/officeart/2005/8/layout/hProcess9"/>
    <dgm:cxn modelId="{3A06E49C-F7AC-4A23-AD97-30780DFA6B15}" type="presParOf" srcId="{EA54EE16-C7D6-43BD-8BE5-83BA41160B37}" destId="{C9E6CE27-85F2-4AA0-AB57-E5FA53B418A4}" srcOrd="2" destOrd="0" presId="urn:microsoft.com/office/officeart/2005/8/layout/hProcess9"/>
    <dgm:cxn modelId="{78D4CDBE-82EE-4605-8F4A-682C0135BFA1}" type="presParOf" srcId="{EA54EE16-C7D6-43BD-8BE5-83BA41160B37}" destId="{A8F4BA15-0182-47DA-8272-E080613820EF}" srcOrd="3" destOrd="0" presId="urn:microsoft.com/office/officeart/2005/8/layout/hProcess9"/>
    <dgm:cxn modelId="{1620E6B9-8091-4A2C-BB00-EDA6AB172FDF}" type="presParOf" srcId="{EA54EE16-C7D6-43BD-8BE5-83BA41160B37}" destId="{95340273-C812-4C25-AFC8-283DA9E93629}" srcOrd="4" destOrd="0" presId="urn:microsoft.com/office/officeart/2005/8/layout/hProcess9"/>
    <dgm:cxn modelId="{42860DCC-7439-4063-B8B1-A489998DFEF8}" type="presParOf" srcId="{EA54EE16-C7D6-43BD-8BE5-83BA41160B37}" destId="{EED39D09-B2DD-401D-82F2-715E6198E974}" srcOrd="5" destOrd="0" presId="urn:microsoft.com/office/officeart/2005/8/layout/hProcess9"/>
    <dgm:cxn modelId="{D9277722-7D6F-40E7-84CD-A6E3D2C53830}" type="presParOf" srcId="{EA54EE16-C7D6-43BD-8BE5-83BA41160B37}" destId="{62910CF6-7162-476C-82CE-98414938FED9}" srcOrd="6" destOrd="0" presId="urn:microsoft.com/office/officeart/2005/8/layout/hProcess9"/>
    <dgm:cxn modelId="{4767F43A-B258-4F42-BF50-7B2AAB25DFD1}" type="presParOf" srcId="{EA54EE16-C7D6-43BD-8BE5-83BA41160B37}" destId="{22C071E3-5E76-4949-A91A-1338E824EBB8}" srcOrd="7" destOrd="0" presId="urn:microsoft.com/office/officeart/2005/8/layout/hProcess9"/>
    <dgm:cxn modelId="{2E5D495D-7E76-4FCB-90B9-1809B9544F9E}" type="presParOf" srcId="{EA54EE16-C7D6-43BD-8BE5-83BA41160B37}" destId="{78661C67-CFC8-4F99-8B98-74AF0A6B76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4.2.- Presupuesta tus gastos, inversiones e ingresos.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4.4.-Define tus indicadores financieros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04F51619-5BF8-4FC6-AF7D-673C733F3E4F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4.5.-Gestiona tus ratios financieros</a:t>
          </a:r>
        </a:p>
      </dgm:t>
    </dgm:pt>
    <dgm:pt modelId="{B4B0802B-5CD4-4740-9742-32C0800225AD}" type="parTrans" cxnId="{0B5906DC-0C83-48C3-B200-5E2A652F9E53}">
      <dgm:prSet/>
      <dgm:spPr/>
      <dgm:t>
        <a:bodyPr/>
        <a:lstStyle/>
        <a:p>
          <a:endParaRPr lang="es-AR"/>
        </a:p>
      </dgm:t>
    </dgm:pt>
    <dgm:pt modelId="{1195310B-1AD5-47C2-B911-4F96562A9A38}" type="sibTrans" cxnId="{0B5906DC-0C83-48C3-B200-5E2A652F9E53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AR" sz="1800" dirty="0" smtClean="0"/>
            <a:t>4.1.- Gerencia su dinero para soportar su negocio.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4.3.- Maneja la caja de tu negocio.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s-AR"/>
        </a:p>
      </dgm:t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C071E3-5E76-4949-A91A-1338E824EBB8}" type="pres">
      <dgm:prSet presAssocID="{A186D2DD-35DB-420F-811D-8651048C85C1}" presName="sibTrans" presStyleCnt="0"/>
      <dgm:spPr/>
    </dgm:pt>
    <dgm:pt modelId="{78661C67-CFC8-4F99-8B98-74AF0A6B7667}" type="pres">
      <dgm:prSet presAssocID="{04F51619-5BF8-4FC6-AF7D-673C733F3E4F}" presName="textNode" presStyleLbl="node1" presStyleIdx="4" presStyleCnt="5" custScaleY="6645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4966CDDA-5F49-49D8-8270-7E332C2CAA00}" type="presOf" srcId="{04F51619-5BF8-4FC6-AF7D-673C733F3E4F}" destId="{78661C67-CFC8-4F99-8B98-74AF0A6B7667}" srcOrd="0" destOrd="0" presId="urn:microsoft.com/office/officeart/2005/8/layout/hProcess9"/>
    <dgm:cxn modelId="{151B0415-29B0-4B54-BBCE-20E84CA191D0}" type="presOf" srcId="{AF957932-0D08-4E6F-B8EB-65D0DD68A1B5}" destId="{C8341531-C4CA-40DF-AFED-6EECD3985D41}" srcOrd="0" destOrd="0" presId="urn:microsoft.com/office/officeart/2005/8/layout/hProcess9"/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A2C3BDC0-6B8A-4DFB-9087-7682AD78B017}" type="presOf" srcId="{0A892908-7C09-464C-B062-41027A91E015}" destId="{FBD3D870-82EE-4519-966C-FCE3E124AE47}" srcOrd="0" destOrd="0" presId="urn:microsoft.com/office/officeart/2005/8/layout/hProcess9"/>
    <dgm:cxn modelId="{CA23209D-9DCC-4B00-9464-9FCC50B5CDC8}" type="presOf" srcId="{C7E3FA8C-E840-47DA-951E-DAF95BC31170}" destId="{C9E6CE27-85F2-4AA0-AB57-E5FA53B418A4}" srcOrd="0" destOrd="0" presId="urn:microsoft.com/office/officeart/2005/8/layout/hProcess9"/>
    <dgm:cxn modelId="{73E4C054-E086-4660-B727-67618EC6BDC1}" type="presOf" srcId="{62CB00E8-5811-483C-93D6-B8B29112341E}" destId="{62910CF6-7162-476C-82CE-98414938FED9}" srcOrd="0" destOrd="0" presId="urn:microsoft.com/office/officeart/2005/8/layout/hProcess9"/>
    <dgm:cxn modelId="{92DC5B06-C1B2-439C-9233-94741CCDA64C}" type="presOf" srcId="{0ECEE84A-7547-4F05-850F-D95C5F5AE07A}" destId="{95340273-C812-4C25-AFC8-283DA9E93629}" srcOrd="0" destOrd="0" presId="urn:microsoft.com/office/officeart/2005/8/layout/hProcess9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0B5906DC-0C83-48C3-B200-5E2A652F9E53}" srcId="{0A892908-7C09-464C-B062-41027A91E015}" destId="{04F51619-5BF8-4FC6-AF7D-673C733F3E4F}" srcOrd="4" destOrd="0" parTransId="{B4B0802B-5CD4-4740-9742-32C0800225AD}" sibTransId="{1195310B-1AD5-47C2-B911-4F96562A9A38}"/>
    <dgm:cxn modelId="{43410A8E-019E-4857-8BF2-D6CE2EC3771D}" type="presParOf" srcId="{FBD3D870-82EE-4519-966C-FCE3E124AE47}" destId="{61DE2522-215D-41EC-87A0-FA51BAE1A7DD}" srcOrd="0" destOrd="0" presId="urn:microsoft.com/office/officeart/2005/8/layout/hProcess9"/>
    <dgm:cxn modelId="{A30D5FA5-22CC-4711-BF22-595579A5E89F}" type="presParOf" srcId="{FBD3D870-82EE-4519-966C-FCE3E124AE47}" destId="{EA54EE16-C7D6-43BD-8BE5-83BA41160B37}" srcOrd="1" destOrd="0" presId="urn:microsoft.com/office/officeart/2005/8/layout/hProcess9"/>
    <dgm:cxn modelId="{D30B12B1-405E-4026-9359-79028A28EDEF}" type="presParOf" srcId="{EA54EE16-C7D6-43BD-8BE5-83BA41160B37}" destId="{C8341531-C4CA-40DF-AFED-6EECD3985D41}" srcOrd="0" destOrd="0" presId="urn:microsoft.com/office/officeart/2005/8/layout/hProcess9"/>
    <dgm:cxn modelId="{EFF804D4-CF9F-457A-BB6A-1A8A2AD3FC9B}" type="presParOf" srcId="{EA54EE16-C7D6-43BD-8BE5-83BA41160B37}" destId="{01859E23-CEA9-4038-A828-F00105169FDA}" srcOrd="1" destOrd="0" presId="urn:microsoft.com/office/officeart/2005/8/layout/hProcess9"/>
    <dgm:cxn modelId="{A796688F-A38C-4DF6-875F-3D0BC3D63F20}" type="presParOf" srcId="{EA54EE16-C7D6-43BD-8BE5-83BA41160B37}" destId="{C9E6CE27-85F2-4AA0-AB57-E5FA53B418A4}" srcOrd="2" destOrd="0" presId="urn:microsoft.com/office/officeart/2005/8/layout/hProcess9"/>
    <dgm:cxn modelId="{626D8FAF-8B4C-4D8E-A3BB-7AFD08252FA6}" type="presParOf" srcId="{EA54EE16-C7D6-43BD-8BE5-83BA41160B37}" destId="{A8F4BA15-0182-47DA-8272-E080613820EF}" srcOrd="3" destOrd="0" presId="urn:microsoft.com/office/officeart/2005/8/layout/hProcess9"/>
    <dgm:cxn modelId="{0E6D2E30-FFCB-477E-AA36-687CF844C600}" type="presParOf" srcId="{EA54EE16-C7D6-43BD-8BE5-83BA41160B37}" destId="{95340273-C812-4C25-AFC8-283DA9E93629}" srcOrd="4" destOrd="0" presId="urn:microsoft.com/office/officeart/2005/8/layout/hProcess9"/>
    <dgm:cxn modelId="{17D44A12-E412-448F-897E-B18B393B1A48}" type="presParOf" srcId="{EA54EE16-C7D6-43BD-8BE5-83BA41160B37}" destId="{EED39D09-B2DD-401D-82F2-715E6198E974}" srcOrd="5" destOrd="0" presId="urn:microsoft.com/office/officeart/2005/8/layout/hProcess9"/>
    <dgm:cxn modelId="{7CBB0C79-4072-4E3B-B354-404E9A9905D5}" type="presParOf" srcId="{EA54EE16-C7D6-43BD-8BE5-83BA41160B37}" destId="{62910CF6-7162-476C-82CE-98414938FED9}" srcOrd="6" destOrd="0" presId="urn:microsoft.com/office/officeart/2005/8/layout/hProcess9"/>
    <dgm:cxn modelId="{A5DA5D20-09AC-4B24-9879-4300934EE2B7}" type="presParOf" srcId="{EA54EE16-C7D6-43BD-8BE5-83BA41160B37}" destId="{22C071E3-5E76-4949-A91A-1338E824EBB8}" srcOrd="7" destOrd="0" presId="urn:microsoft.com/office/officeart/2005/8/layout/hProcess9"/>
    <dgm:cxn modelId="{C90C5F04-28ED-4D2F-B176-42910607D845}" type="presParOf" srcId="{EA54EE16-C7D6-43BD-8BE5-83BA41160B37}" destId="{78661C67-CFC8-4F99-8B98-74AF0A6B76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5.2.- Entrega tu producto o servicio en tiempo y forma.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5.4- Busca siempre la excelencia de tu producto o servicio.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AR" sz="1800" dirty="0" smtClean="0"/>
            <a:t>5.1.- Crea un producto que enamore a tus clientes</a:t>
          </a:r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5.3.- Cuida y escucha a tu cliente.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CEF07935-E8DB-4C24-938D-8B9FBB92A769}">
      <dgm:prSet phldrT="[Texto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5.5-. Supera las expectativas de tus clientes</a:t>
          </a:r>
        </a:p>
      </dgm:t>
    </dgm:pt>
    <dgm:pt modelId="{05B40970-8888-41D0-8DA8-650B758F2F81}" type="parTrans" cxnId="{4EDF9F69-FABC-498E-ACCD-7A888CE072AE}">
      <dgm:prSet/>
      <dgm:spPr/>
      <dgm:t>
        <a:bodyPr/>
        <a:lstStyle/>
        <a:p>
          <a:endParaRPr lang="es-AR"/>
        </a:p>
      </dgm:t>
    </dgm:pt>
    <dgm:pt modelId="{4418601B-9BC3-473B-9AF5-67CBF8F91951}" type="sibTrans" cxnId="{4EDF9F69-FABC-498E-ACCD-7A888CE072AE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s-AR"/>
        </a:p>
      </dgm:t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5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5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5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5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2C071E3-5E76-4949-A91A-1338E824EBB8}" type="pres">
      <dgm:prSet presAssocID="{A186D2DD-35DB-420F-811D-8651048C85C1}" presName="sibTrans" presStyleCnt="0"/>
      <dgm:spPr/>
    </dgm:pt>
    <dgm:pt modelId="{CAA7C5B4-77ED-468E-9897-395252CAEFC4}" type="pres">
      <dgm:prSet presAssocID="{CEF07935-E8DB-4C24-938D-8B9FBB92A769}" presName="textNode" presStyleLbl="node1" presStyleIdx="4" presStyleCnt="5" custScaleY="66668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D6EC7D77-74CE-4925-8EF5-AF41B9B5F2E8}" type="presOf" srcId="{C7E3FA8C-E840-47DA-951E-DAF95BC31170}" destId="{C9E6CE27-85F2-4AA0-AB57-E5FA53B418A4}" srcOrd="0" destOrd="0" presId="urn:microsoft.com/office/officeart/2005/8/layout/hProcess9"/>
    <dgm:cxn modelId="{4EDF9F69-FABC-498E-ACCD-7A888CE072AE}" srcId="{0A892908-7C09-464C-B062-41027A91E015}" destId="{CEF07935-E8DB-4C24-938D-8B9FBB92A769}" srcOrd="4" destOrd="0" parTransId="{05B40970-8888-41D0-8DA8-650B758F2F81}" sibTransId="{4418601B-9BC3-473B-9AF5-67CBF8F91951}"/>
    <dgm:cxn modelId="{7F831C31-0700-4817-B110-97CFD218906D}" type="presOf" srcId="{0ECEE84A-7547-4F05-850F-D95C5F5AE07A}" destId="{95340273-C812-4C25-AFC8-283DA9E93629}" srcOrd="0" destOrd="0" presId="urn:microsoft.com/office/officeart/2005/8/layout/hProcess9"/>
    <dgm:cxn modelId="{C61FE685-D42B-4FCA-9893-D22172F0AE43}" type="presOf" srcId="{62CB00E8-5811-483C-93D6-B8B29112341E}" destId="{62910CF6-7162-476C-82CE-98414938FED9}" srcOrd="0" destOrd="0" presId="urn:microsoft.com/office/officeart/2005/8/layout/hProcess9"/>
    <dgm:cxn modelId="{AD196D67-883E-4F3B-A8F5-6D3C182E5E55}" type="presOf" srcId="{AF957932-0D08-4E6F-B8EB-65D0DD68A1B5}" destId="{C8341531-C4CA-40DF-AFED-6EECD3985D41}" srcOrd="0" destOrd="0" presId="urn:microsoft.com/office/officeart/2005/8/layout/hProcess9"/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7327DDC9-0883-415B-819E-F748E99ACD46}" type="presOf" srcId="{0A892908-7C09-464C-B062-41027A91E015}" destId="{FBD3D870-82EE-4519-966C-FCE3E124AE47}" srcOrd="0" destOrd="0" presId="urn:microsoft.com/office/officeart/2005/8/layout/hProcess9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8A0D7CAD-5EF6-4AEE-A988-ED802ED85F71}" type="presOf" srcId="{CEF07935-E8DB-4C24-938D-8B9FBB92A769}" destId="{CAA7C5B4-77ED-468E-9897-395252CAEFC4}" srcOrd="0" destOrd="0" presId="urn:microsoft.com/office/officeart/2005/8/layout/hProcess9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4FF8FD6B-E1F4-4BD1-A8E0-78D31118744B}" type="presParOf" srcId="{FBD3D870-82EE-4519-966C-FCE3E124AE47}" destId="{61DE2522-215D-41EC-87A0-FA51BAE1A7DD}" srcOrd="0" destOrd="0" presId="urn:microsoft.com/office/officeart/2005/8/layout/hProcess9"/>
    <dgm:cxn modelId="{F09419C4-510C-4105-83FE-13DC78EF2FBC}" type="presParOf" srcId="{FBD3D870-82EE-4519-966C-FCE3E124AE47}" destId="{EA54EE16-C7D6-43BD-8BE5-83BA41160B37}" srcOrd="1" destOrd="0" presId="urn:microsoft.com/office/officeart/2005/8/layout/hProcess9"/>
    <dgm:cxn modelId="{37DAD74D-C674-489E-96FD-D5511FB19040}" type="presParOf" srcId="{EA54EE16-C7D6-43BD-8BE5-83BA41160B37}" destId="{C8341531-C4CA-40DF-AFED-6EECD3985D41}" srcOrd="0" destOrd="0" presId="urn:microsoft.com/office/officeart/2005/8/layout/hProcess9"/>
    <dgm:cxn modelId="{341383E5-96A2-49B2-A0CD-9C981C7CD543}" type="presParOf" srcId="{EA54EE16-C7D6-43BD-8BE5-83BA41160B37}" destId="{01859E23-CEA9-4038-A828-F00105169FDA}" srcOrd="1" destOrd="0" presId="urn:microsoft.com/office/officeart/2005/8/layout/hProcess9"/>
    <dgm:cxn modelId="{F9E32ADA-8A03-4CF8-9107-A034642C43C7}" type="presParOf" srcId="{EA54EE16-C7D6-43BD-8BE5-83BA41160B37}" destId="{C9E6CE27-85F2-4AA0-AB57-E5FA53B418A4}" srcOrd="2" destOrd="0" presId="urn:microsoft.com/office/officeart/2005/8/layout/hProcess9"/>
    <dgm:cxn modelId="{A6552F8B-2850-47F7-A897-76FAE0880F48}" type="presParOf" srcId="{EA54EE16-C7D6-43BD-8BE5-83BA41160B37}" destId="{A8F4BA15-0182-47DA-8272-E080613820EF}" srcOrd="3" destOrd="0" presId="urn:microsoft.com/office/officeart/2005/8/layout/hProcess9"/>
    <dgm:cxn modelId="{6E815C10-624E-4E88-8F60-AE498A46ED4D}" type="presParOf" srcId="{EA54EE16-C7D6-43BD-8BE5-83BA41160B37}" destId="{95340273-C812-4C25-AFC8-283DA9E93629}" srcOrd="4" destOrd="0" presId="urn:microsoft.com/office/officeart/2005/8/layout/hProcess9"/>
    <dgm:cxn modelId="{A20985D8-0816-4810-BC70-F38D57E2F03A}" type="presParOf" srcId="{EA54EE16-C7D6-43BD-8BE5-83BA41160B37}" destId="{EED39D09-B2DD-401D-82F2-715E6198E974}" srcOrd="5" destOrd="0" presId="urn:microsoft.com/office/officeart/2005/8/layout/hProcess9"/>
    <dgm:cxn modelId="{F50D00B7-2168-4637-BEE8-9116080F17FB}" type="presParOf" srcId="{EA54EE16-C7D6-43BD-8BE5-83BA41160B37}" destId="{62910CF6-7162-476C-82CE-98414938FED9}" srcOrd="6" destOrd="0" presId="urn:microsoft.com/office/officeart/2005/8/layout/hProcess9"/>
    <dgm:cxn modelId="{A2B57F32-A098-4F06-9FF7-D0B29E61854C}" type="presParOf" srcId="{EA54EE16-C7D6-43BD-8BE5-83BA41160B37}" destId="{22C071E3-5E76-4949-A91A-1338E824EBB8}" srcOrd="7" destOrd="0" presId="urn:microsoft.com/office/officeart/2005/8/layout/hProcess9"/>
    <dgm:cxn modelId="{BBEF44C7-D40E-45FB-A300-A2CA549B4FB9}" type="presParOf" srcId="{EA54EE16-C7D6-43BD-8BE5-83BA41160B37}" destId="{CAA7C5B4-77ED-468E-9897-395252CAEFC4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6.2.- Satisface la necesidad de tus clientes. 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rgbClr val="00B05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6.4- Transforma a tus clientes en tus promotores.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rgbClr val="00B050"/>
        </a:solidFill>
      </dgm:spPr>
      <dgm:t>
        <a:bodyPr/>
        <a:lstStyle/>
        <a:p>
          <a:r>
            <a:rPr lang="es-AR" sz="1800" dirty="0" smtClean="0"/>
            <a:t>6.1.- Da a tu cliente la oportunidad de decir quiero tu producto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rgbClr val="00B05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6.3.- Desarrolla al máximo tus clientes actuales. 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s-AR"/>
        </a:p>
      </dgm:t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A324ECB-BEE4-44B5-AD6F-65F38C7BB976}" type="presOf" srcId="{C7E3FA8C-E840-47DA-951E-DAF95BC31170}" destId="{C9E6CE27-85F2-4AA0-AB57-E5FA53B418A4}" srcOrd="0" destOrd="0" presId="urn:microsoft.com/office/officeart/2005/8/layout/hProcess9"/>
    <dgm:cxn modelId="{970601F1-8599-43EF-818D-7B364A84B453}" type="presOf" srcId="{0A892908-7C09-464C-B062-41027A91E015}" destId="{FBD3D870-82EE-4519-966C-FCE3E124AE47}" srcOrd="0" destOrd="0" presId="urn:microsoft.com/office/officeart/2005/8/layout/hProcess9"/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E3A90538-881F-42CF-BE5F-DF07902FE8EA}" type="presOf" srcId="{0ECEE84A-7547-4F05-850F-D95C5F5AE07A}" destId="{95340273-C812-4C25-AFC8-283DA9E93629}" srcOrd="0" destOrd="0" presId="urn:microsoft.com/office/officeart/2005/8/layout/hProcess9"/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0A4B2E4B-B741-450C-B577-61C9B516FF04}" type="presOf" srcId="{62CB00E8-5811-483C-93D6-B8B29112341E}" destId="{62910CF6-7162-476C-82CE-98414938FED9}" srcOrd="0" destOrd="0" presId="urn:microsoft.com/office/officeart/2005/8/layout/hProcess9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DFA49C66-2BCE-4277-9E34-9CA3070E0723}" type="presOf" srcId="{AF957932-0D08-4E6F-B8EB-65D0DD68A1B5}" destId="{C8341531-C4CA-40DF-AFED-6EECD3985D41}" srcOrd="0" destOrd="0" presId="urn:microsoft.com/office/officeart/2005/8/layout/hProcess9"/>
    <dgm:cxn modelId="{83A1F14A-A560-4EF9-9B62-50E87F526228}" type="presParOf" srcId="{FBD3D870-82EE-4519-966C-FCE3E124AE47}" destId="{61DE2522-215D-41EC-87A0-FA51BAE1A7DD}" srcOrd="0" destOrd="0" presId="urn:microsoft.com/office/officeart/2005/8/layout/hProcess9"/>
    <dgm:cxn modelId="{4AA8602E-9617-4931-9989-63CA14A53084}" type="presParOf" srcId="{FBD3D870-82EE-4519-966C-FCE3E124AE47}" destId="{EA54EE16-C7D6-43BD-8BE5-83BA41160B37}" srcOrd="1" destOrd="0" presId="urn:microsoft.com/office/officeart/2005/8/layout/hProcess9"/>
    <dgm:cxn modelId="{8613E132-2732-43D8-8E93-AEB71ABB3CD7}" type="presParOf" srcId="{EA54EE16-C7D6-43BD-8BE5-83BA41160B37}" destId="{C8341531-C4CA-40DF-AFED-6EECD3985D41}" srcOrd="0" destOrd="0" presId="urn:microsoft.com/office/officeart/2005/8/layout/hProcess9"/>
    <dgm:cxn modelId="{9DD92060-65E5-4EAB-9690-EBFB8CDC6C47}" type="presParOf" srcId="{EA54EE16-C7D6-43BD-8BE5-83BA41160B37}" destId="{01859E23-CEA9-4038-A828-F00105169FDA}" srcOrd="1" destOrd="0" presId="urn:microsoft.com/office/officeart/2005/8/layout/hProcess9"/>
    <dgm:cxn modelId="{D3A8F0FF-601B-4A0B-B3A8-565B475366D5}" type="presParOf" srcId="{EA54EE16-C7D6-43BD-8BE5-83BA41160B37}" destId="{C9E6CE27-85F2-4AA0-AB57-E5FA53B418A4}" srcOrd="2" destOrd="0" presId="urn:microsoft.com/office/officeart/2005/8/layout/hProcess9"/>
    <dgm:cxn modelId="{0E41FFAD-F639-414B-82C7-0DECEEB240F6}" type="presParOf" srcId="{EA54EE16-C7D6-43BD-8BE5-83BA41160B37}" destId="{A8F4BA15-0182-47DA-8272-E080613820EF}" srcOrd="3" destOrd="0" presId="urn:microsoft.com/office/officeart/2005/8/layout/hProcess9"/>
    <dgm:cxn modelId="{02044AAA-4983-423C-B4C9-29CBCD14B0D6}" type="presParOf" srcId="{EA54EE16-C7D6-43BD-8BE5-83BA41160B37}" destId="{95340273-C812-4C25-AFC8-283DA9E93629}" srcOrd="4" destOrd="0" presId="urn:microsoft.com/office/officeart/2005/8/layout/hProcess9"/>
    <dgm:cxn modelId="{2DFF9DD7-D2A3-4DE1-B6A9-6E6AC92F7451}" type="presParOf" srcId="{EA54EE16-C7D6-43BD-8BE5-83BA41160B37}" destId="{EED39D09-B2DD-401D-82F2-715E6198E974}" srcOrd="5" destOrd="0" presId="urn:microsoft.com/office/officeart/2005/8/layout/hProcess9"/>
    <dgm:cxn modelId="{2413D71F-70CE-44AB-A0E8-B2E22CF385FF}" type="presParOf" srcId="{EA54EE16-C7D6-43BD-8BE5-83BA41160B37}" destId="{62910CF6-7162-476C-82CE-98414938FED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892908-7C09-464C-B062-41027A91E0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C7E3FA8C-E840-47DA-951E-DAF95BC31170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7.2.- Investiga tu mercado objetivo</a:t>
          </a:r>
        </a:p>
      </dgm:t>
    </dgm:pt>
    <dgm:pt modelId="{00848201-A698-4289-AD43-C1DAFFDDA3A7}" type="parTrans" cxnId="{2E3385F0-8538-4F0A-9427-CEEC660B944E}">
      <dgm:prSet/>
      <dgm:spPr/>
      <dgm:t>
        <a:bodyPr/>
        <a:lstStyle/>
        <a:p>
          <a:endParaRPr lang="es-AR"/>
        </a:p>
      </dgm:t>
    </dgm:pt>
    <dgm:pt modelId="{0E521C9B-DECA-47A3-A9E3-32612E57F1EC}" type="sibTrans" cxnId="{2E3385F0-8538-4F0A-9427-CEEC660B944E}">
      <dgm:prSet/>
      <dgm:spPr/>
      <dgm:t>
        <a:bodyPr/>
        <a:lstStyle/>
        <a:p>
          <a:endParaRPr lang="es-AR"/>
        </a:p>
      </dgm:t>
    </dgm:pt>
    <dgm:pt modelId="{62CB00E8-5811-483C-93D6-B8B29112341E}">
      <dgm:prSet phldrT="[Texto]" custT="1"/>
      <dgm:spPr>
        <a:solidFill>
          <a:srgbClr val="00B0F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7.4- Participa en los medios de forma justa.</a:t>
          </a:r>
        </a:p>
      </dgm:t>
    </dgm:pt>
    <dgm:pt modelId="{A0754949-BDDA-4262-A436-DC9610D80230}" type="parTrans" cxnId="{B85A90BF-A7B8-494E-AB20-0862820E7B9B}">
      <dgm:prSet/>
      <dgm:spPr/>
      <dgm:t>
        <a:bodyPr/>
        <a:lstStyle/>
        <a:p>
          <a:endParaRPr lang="es-AR"/>
        </a:p>
      </dgm:t>
    </dgm:pt>
    <dgm:pt modelId="{A186D2DD-35DB-420F-811D-8651048C85C1}" type="sibTrans" cxnId="{B85A90BF-A7B8-494E-AB20-0862820E7B9B}">
      <dgm:prSet/>
      <dgm:spPr/>
      <dgm:t>
        <a:bodyPr/>
        <a:lstStyle/>
        <a:p>
          <a:endParaRPr lang="es-AR"/>
        </a:p>
      </dgm:t>
    </dgm:pt>
    <dgm:pt modelId="{AF957932-0D08-4E6F-B8EB-65D0DD68A1B5}">
      <dgm:prSet custT="1"/>
      <dgm:spPr>
        <a:solidFill>
          <a:srgbClr val="00B0F0"/>
        </a:solidFill>
      </dgm:spPr>
      <dgm:t>
        <a:bodyPr/>
        <a:lstStyle/>
        <a:p>
          <a:r>
            <a:rPr lang="es-AR" sz="1800" dirty="0" smtClean="0"/>
            <a:t>7.1.- Busca a los clientes correctos para tu negocio.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19A13BD3-67E7-4A0A-8325-0F657262ACED}" type="parTrans" cxnId="{EA5B3F9F-6686-4815-9A2F-77AD7A5EC454}">
      <dgm:prSet/>
      <dgm:spPr/>
      <dgm:t>
        <a:bodyPr/>
        <a:lstStyle/>
        <a:p>
          <a:endParaRPr lang="es-AR"/>
        </a:p>
      </dgm:t>
    </dgm:pt>
    <dgm:pt modelId="{BCF59C1D-D40E-4CC0-AE25-7CD87FAC8C44}" type="sibTrans" cxnId="{EA5B3F9F-6686-4815-9A2F-77AD7A5EC454}">
      <dgm:prSet/>
      <dgm:spPr/>
      <dgm:t>
        <a:bodyPr/>
        <a:lstStyle/>
        <a:p>
          <a:endParaRPr lang="es-AR"/>
        </a:p>
      </dgm:t>
    </dgm:pt>
    <dgm:pt modelId="{0ECEE84A-7547-4F05-850F-D95C5F5AE07A}">
      <dgm:prSet custT="1"/>
      <dgm:spPr>
        <a:solidFill>
          <a:srgbClr val="00B0F0"/>
        </a:solidFill>
      </dgm:spPr>
      <dgm:t>
        <a:bodyPr/>
        <a:lstStyle/>
        <a:p>
          <a:r>
            <a:rPr lang="es-AR" sz="1400" dirty="0" smtClean="0">
              <a:latin typeface="Verdana" pitchFamily="34" charset="0"/>
              <a:ea typeface="Verdana" pitchFamily="34" charset="0"/>
              <a:cs typeface="Verdana" pitchFamily="34" charset="0"/>
            </a:rPr>
            <a:t>7.3.- Crea un mensaje que capte clientes.</a:t>
          </a:r>
          <a:endParaRPr lang="es-AR" sz="1400" dirty="0">
            <a:latin typeface="Verdana" pitchFamily="34" charset="0"/>
            <a:ea typeface="Verdana" pitchFamily="34" charset="0"/>
            <a:cs typeface="Verdana" pitchFamily="34" charset="0"/>
          </a:endParaRPr>
        </a:p>
      </dgm:t>
    </dgm:pt>
    <dgm:pt modelId="{50D40D50-9EEC-46EE-B45D-72A1E86B1E93}" type="parTrans" cxnId="{333B7C23-EC49-4CCA-A2FE-6D29DF1E7A8B}">
      <dgm:prSet/>
      <dgm:spPr/>
      <dgm:t>
        <a:bodyPr/>
        <a:lstStyle/>
        <a:p>
          <a:endParaRPr lang="es-AR"/>
        </a:p>
      </dgm:t>
    </dgm:pt>
    <dgm:pt modelId="{8DB0EE14-68CB-4CBB-A9E9-E3CED7415EB4}" type="sibTrans" cxnId="{333B7C23-EC49-4CCA-A2FE-6D29DF1E7A8B}">
      <dgm:prSet/>
      <dgm:spPr/>
      <dgm:t>
        <a:bodyPr/>
        <a:lstStyle/>
        <a:p>
          <a:endParaRPr lang="es-AR"/>
        </a:p>
      </dgm:t>
    </dgm:pt>
    <dgm:pt modelId="{FBD3D870-82EE-4519-966C-FCE3E124AE47}" type="pres">
      <dgm:prSet presAssocID="{0A892908-7C09-464C-B062-41027A91E01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1DE2522-215D-41EC-87A0-FA51BAE1A7DD}" type="pres">
      <dgm:prSet presAssocID="{0A892908-7C09-464C-B062-41027A91E015}" presName="arrow" presStyleLbl="bgShp" presStyleIdx="0" presStyleCnt="1" custScaleX="117647" custScaleY="80001" custLinFactNeighborX="-6321" custLinFactNeighborY="14445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endParaRPr lang="es-AR"/>
        </a:p>
      </dgm:t>
    </dgm:pt>
    <dgm:pt modelId="{EA54EE16-C7D6-43BD-8BE5-83BA41160B37}" type="pres">
      <dgm:prSet presAssocID="{0A892908-7C09-464C-B062-41027A91E015}" presName="linearProcess" presStyleCnt="0"/>
      <dgm:spPr/>
    </dgm:pt>
    <dgm:pt modelId="{C8341531-C4CA-40DF-AFED-6EECD3985D41}" type="pres">
      <dgm:prSet presAssocID="{AF957932-0D08-4E6F-B8EB-65D0DD68A1B5}" presName="textNode" presStyleLbl="node1" presStyleIdx="0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859E23-CEA9-4038-A828-F00105169FDA}" type="pres">
      <dgm:prSet presAssocID="{BCF59C1D-D40E-4CC0-AE25-7CD87FAC8C44}" presName="sibTrans" presStyleCnt="0"/>
      <dgm:spPr/>
    </dgm:pt>
    <dgm:pt modelId="{C9E6CE27-85F2-4AA0-AB57-E5FA53B418A4}" type="pres">
      <dgm:prSet presAssocID="{C7E3FA8C-E840-47DA-951E-DAF95BC31170}" presName="textNode" presStyleLbl="node1" presStyleIdx="1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8F4BA15-0182-47DA-8272-E080613820EF}" type="pres">
      <dgm:prSet presAssocID="{0E521C9B-DECA-47A3-A9E3-32612E57F1EC}" presName="sibTrans" presStyleCnt="0"/>
      <dgm:spPr/>
    </dgm:pt>
    <dgm:pt modelId="{95340273-C812-4C25-AFC8-283DA9E93629}" type="pres">
      <dgm:prSet presAssocID="{0ECEE84A-7547-4F05-850F-D95C5F5AE07A}" presName="textNode" presStyleLbl="node1" presStyleIdx="2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39D09-B2DD-401D-82F2-715E6198E974}" type="pres">
      <dgm:prSet presAssocID="{8DB0EE14-68CB-4CBB-A9E9-E3CED7415EB4}" presName="sibTrans" presStyleCnt="0"/>
      <dgm:spPr/>
    </dgm:pt>
    <dgm:pt modelId="{62910CF6-7162-476C-82CE-98414938FED9}" type="pres">
      <dgm:prSet presAssocID="{62CB00E8-5811-483C-93D6-B8B29112341E}" presName="textNode" presStyleLbl="node1" presStyleIdx="3" presStyleCnt="4" custScaleY="66454" custLinFactNeighborX="27834" custLinFactNeighborY="24894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E3385F0-8538-4F0A-9427-CEEC660B944E}" srcId="{0A892908-7C09-464C-B062-41027A91E015}" destId="{C7E3FA8C-E840-47DA-951E-DAF95BC31170}" srcOrd="1" destOrd="0" parTransId="{00848201-A698-4289-AD43-C1DAFFDDA3A7}" sibTransId="{0E521C9B-DECA-47A3-A9E3-32612E57F1EC}"/>
    <dgm:cxn modelId="{E956F686-49EB-4D28-BB1F-70D2DEBEB53F}" type="presOf" srcId="{AF957932-0D08-4E6F-B8EB-65D0DD68A1B5}" destId="{C8341531-C4CA-40DF-AFED-6EECD3985D41}" srcOrd="0" destOrd="0" presId="urn:microsoft.com/office/officeart/2005/8/layout/hProcess9"/>
    <dgm:cxn modelId="{E6263124-BE22-4804-AA65-77BB70F632EE}" type="presOf" srcId="{C7E3FA8C-E840-47DA-951E-DAF95BC31170}" destId="{C9E6CE27-85F2-4AA0-AB57-E5FA53B418A4}" srcOrd="0" destOrd="0" presId="urn:microsoft.com/office/officeart/2005/8/layout/hProcess9"/>
    <dgm:cxn modelId="{B85A90BF-A7B8-494E-AB20-0862820E7B9B}" srcId="{0A892908-7C09-464C-B062-41027A91E015}" destId="{62CB00E8-5811-483C-93D6-B8B29112341E}" srcOrd="3" destOrd="0" parTransId="{A0754949-BDDA-4262-A436-DC9610D80230}" sibTransId="{A186D2DD-35DB-420F-811D-8651048C85C1}"/>
    <dgm:cxn modelId="{EA5B3F9F-6686-4815-9A2F-77AD7A5EC454}" srcId="{0A892908-7C09-464C-B062-41027A91E015}" destId="{AF957932-0D08-4E6F-B8EB-65D0DD68A1B5}" srcOrd="0" destOrd="0" parTransId="{19A13BD3-67E7-4A0A-8325-0F657262ACED}" sibTransId="{BCF59C1D-D40E-4CC0-AE25-7CD87FAC8C44}"/>
    <dgm:cxn modelId="{ACDD4752-9D75-495B-9B09-5CB9106CD2A6}" type="presOf" srcId="{62CB00E8-5811-483C-93D6-B8B29112341E}" destId="{62910CF6-7162-476C-82CE-98414938FED9}" srcOrd="0" destOrd="0" presId="urn:microsoft.com/office/officeart/2005/8/layout/hProcess9"/>
    <dgm:cxn modelId="{333B7C23-EC49-4CCA-A2FE-6D29DF1E7A8B}" srcId="{0A892908-7C09-464C-B062-41027A91E015}" destId="{0ECEE84A-7547-4F05-850F-D95C5F5AE07A}" srcOrd="2" destOrd="0" parTransId="{50D40D50-9EEC-46EE-B45D-72A1E86B1E93}" sibTransId="{8DB0EE14-68CB-4CBB-A9E9-E3CED7415EB4}"/>
    <dgm:cxn modelId="{00185FA1-7AA4-4AA1-9597-E447005F7217}" type="presOf" srcId="{0ECEE84A-7547-4F05-850F-D95C5F5AE07A}" destId="{95340273-C812-4C25-AFC8-283DA9E93629}" srcOrd="0" destOrd="0" presId="urn:microsoft.com/office/officeart/2005/8/layout/hProcess9"/>
    <dgm:cxn modelId="{C153B3CF-4C40-4632-84C3-97B6C1198207}" type="presOf" srcId="{0A892908-7C09-464C-B062-41027A91E015}" destId="{FBD3D870-82EE-4519-966C-FCE3E124AE47}" srcOrd="0" destOrd="0" presId="urn:microsoft.com/office/officeart/2005/8/layout/hProcess9"/>
    <dgm:cxn modelId="{0602FEA6-EB02-4820-A064-529376E631DC}" type="presParOf" srcId="{FBD3D870-82EE-4519-966C-FCE3E124AE47}" destId="{61DE2522-215D-41EC-87A0-FA51BAE1A7DD}" srcOrd="0" destOrd="0" presId="urn:microsoft.com/office/officeart/2005/8/layout/hProcess9"/>
    <dgm:cxn modelId="{8D880938-48BD-4FCC-AA23-DC0C397111FE}" type="presParOf" srcId="{FBD3D870-82EE-4519-966C-FCE3E124AE47}" destId="{EA54EE16-C7D6-43BD-8BE5-83BA41160B37}" srcOrd="1" destOrd="0" presId="urn:microsoft.com/office/officeart/2005/8/layout/hProcess9"/>
    <dgm:cxn modelId="{CB2A6307-937A-4BD7-B1B0-FD8292E57BC4}" type="presParOf" srcId="{EA54EE16-C7D6-43BD-8BE5-83BA41160B37}" destId="{C8341531-C4CA-40DF-AFED-6EECD3985D41}" srcOrd="0" destOrd="0" presId="urn:microsoft.com/office/officeart/2005/8/layout/hProcess9"/>
    <dgm:cxn modelId="{8EFAF2A0-BF99-48A3-8F17-85768B959F06}" type="presParOf" srcId="{EA54EE16-C7D6-43BD-8BE5-83BA41160B37}" destId="{01859E23-CEA9-4038-A828-F00105169FDA}" srcOrd="1" destOrd="0" presId="urn:microsoft.com/office/officeart/2005/8/layout/hProcess9"/>
    <dgm:cxn modelId="{7FB619D3-567E-40F7-88F5-22B568574E2E}" type="presParOf" srcId="{EA54EE16-C7D6-43BD-8BE5-83BA41160B37}" destId="{C9E6CE27-85F2-4AA0-AB57-E5FA53B418A4}" srcOrd="2" destOrd="0" presId="urn:microsoft.com/office/officeart/2005/8/layout/hProcess9"/>
    <dgm:cxn modelId="{4528D734-8771-4CB0-AB0F-DF99B3AF4846}" type="presParOf" srcId="{EA54EE16-C7D6-43BD-8BE5-83BA41160B37}" destId="{A8F4BA15-0182-47DA-8272-E080613820EF}" srcOrd="3" destOrd="0" presId="urn:microsoft.com/office/officeart/2005/8/layout/hProcess9"/>
    <dgm:cxn modelId="{1BA5B039-E5E0-42F4-85BD-2C8BC6C5E509}" type="presParOf" srcId="{EA54EE16-C7D6-43BD-8BE5-83BA41160B37}" destId="{95340273-C812-4C25-AFC8-283DA9E93629}" srcOrd="4" destOrd="0" presId="urn:microsoft.com/office/officeart/2005/8/layout/hProcess9"/>
    <dgm:cxn modelId="{A053CD40-4B36-47D9-B090-FAEE4E8EF52D}" type="presParOf" srcId="{EA54EE16-C7D6-43BD-8BE5-83BA41160B37}" destId="{EED39D09-B2DD-401D-82F2-715E6198E974}" srcOrd="5" destOrd="0" presId="urn:microsoft.com/office/officeart/2005/8/layout/hProcess9"/>
    <dgm:cxn modelId="{64CA4ADD-FE4C-4B81-9B13-673880421B3E}" type="presParOf" srcId="{EA54EE16-C7D6-43BD-8BE5-83BA41160B37}" destId="{62910CF6-7162-476C-82CE-98414938FED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rgbClr val="E2ED77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2469" y="2360179"/>
          <a:ext cx="1486719" cy="170903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1.1</a:t>
          </a: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.-Define tus valores, tu pasión y tu propósito en la vida.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75045" y="2432755"/>
        <a:ext cx="1341567" cy="1563884"/>
      </dsp:txXfrm>
    </dsp:sp>
    <dsp:sp modelId="{C9E6CE27-85F2-4AA0-AB57-E5FA53B418A4}">
      <dsp:nvSpPr>
        <dsp:cNvPr id="0" name=""/>
        <dsp:cNvSpPr/>
      </dsp:nvSpPr>
      <dsp:spPr>
        <a:xfrm>
          <a:off x="1736975" y="2360179"/>
          <a:ext cx="1486719" cy="170903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1.2.- Establece la visión de lo que quieres que sea tu negocio.</a:t>
          </a:r>
        </a:p>
      </dsp:txBody>
      <dsp:txXfrm>
        <a:off x="1809551" y="2432755"/>
        <a:ext cx="1341567" cy="1563884"/>
      </dsp:txXfrm>
    </dsp:sp>
    <dsp:sp modelId="{95340273-C812-4C25-AFC8-283DA9E93629}">
      <dsp:nvSpPr>
        <dsp:cNvPr id="0" name=""/>
        <dsp:cNvSpPr/>
      </dsp:nvSpPr>
      <dsp:spPr>
        <a:xfrm>
          <a:off x="3471482" y="2360179"/>
          <a:ext cx="1486719" cy="170903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1.3.- Crea en tu empresa una cultura basada en tus valores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544058" y="2432755"/>
        <a:ext cx="1341567" cy="1563884"/>
      </dsp:txXfrm>
    </dsp:sp>
    <dsp:sp modelId="{62910CF6-7162-476C-82CE-98414938FED9}">
      <dsp:nvSpPr>
        <dsp:cNvPr id="0" name=""/>
        <dsp:cNvSpPr/>
      </dsp:nvSpPr>
      <dsp:spPr>
        <a:xfrm>
          <a:off x="5205988" y="2360179"/>
          <a:ext cx="1486719" cy="170903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1.4.- Define tus indicadores de gestión estratégicos.</a:t>
          </a:r>
        </a:p>
      </dsp:txBody>
      <dsp:txXfrm>
        <a:off x="5278564" y="2432755"/>
        <a:ext cx="1341567" cy="1563884"/>
      </dsp:txXfrm>
    </dsp:sp>
    <dsp:sp modelId="{78661C67-CFC8-4F99-8B98-74AF0A6B7667}">
      <dsp:nvSpPr>
        <dsp:cNvPr id="0" name=""/>
        <dsp:cNvSpPr/>
      </dsp:nvSpPr>
      <dsp:spPr>
        <a:xfrm>
          <a:off x="6940494" y="2360179"/>
          <a:ext cx="1486719" cy="1709036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1.5.- Transforma tus problemas en soluciones.</a:t>
          </a:r>
        </a:p>
      </dsp:txBody>
      <dsp:txXfrm>
        <a:off x="7013070" y="2432755"/>
        <a:ext cx="1341567" cy="1563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2469" y="2360179"/>
          <a:ext cx="1486719" cy="17090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2.1</a:t>
          </a: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.-Define tu promesa para el cliente.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75045" y="2432755"/>
        <a:ext cx="1341567" cy="1563884"/>
      </dsp:txXfrm>
    </dsp:sp>
    <dsp:sp modelId="{C9E6CE27-85F2-4AA0-AB57-E5FA53B418A4}">
      <dsp:nvSpPr>
        <dsp:cNvPr id="0" name=""/>
        <dsp:cNvSpPr/>
      </dsp:nvSpPr>
      <dsp:spPr>
        <a:xfrm>
          <a:off x="1736975" y="2360179"/>
          <a:ext cx="1486719" cy="17090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2.2.- Identifica tu mercado objetivo.</a:t>
          </a:r>
        </a:p>
      </dsp:txBody>
      <dsp:txXfrm>
        <a:off x="1809551" y="2432755"/>
        <a:ext cx="1341567" cy="1563884"/>
      </dsp:txXfrm>
    </dsp:sp>
    <dsp:sp modelId="{95340273-C812-4C25-AFC8-283DA9E93629}">
      <dsp:nvSpPr>
        <dsp:cNvPr id="0" name=""/>
        <dsp:cNvSpPr/>
      </dsp:nvSpPr>
      <dsp:spPr>
        <a:xfrm>
          <a:off x="3471482" y="2360179"/>
          <a:ext cx="1486719" cy="17090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2.3.- Localiza tu mercado objetivo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544058" y="2432755"/>
        <a:ext cx="1341567" cy="1563884"/>
      </dsp:txXfrm>
    </dsp:sp>
    <dsp:sp modelId="{62910CF6-7162-476C-82CE-98414938FED9}">
      <dsp:nvSpPr>
        <dsp:cNvPr id="0" name=""/>
        <dsp:cNvSpPr/>
      </dsp:nvSpPr>
      <dsp:spPr>
        <a:xfrm>
          <a:off x="5205988" y="2360179"/>
          <a:ext cx="1486719" cy="17090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2.4.- Entiendo como tu cliente toma decisiones.</a:t>
          </a:r>
        </a:p>
      </dsp:txBody>
      <dsp:txXfrm>
        <a:off x="5278564" y="2432755"/>
        <a:ext cx="1341567" cy="1563884"/>
      </dsp:txXfrm>
    </dsp:sp>
    <dsp:sp modelId="{78661C67-CFC8-4F99-8B98-74AF0A6B7667}">
      <dsp:nvSpPr>
        <dsp:cNvPr id="0" name=""/>
        <dsp:cNvSpPr/>
      </dsp:nvSpPr>
      <dsp:spPr>
        <a:xfrm>
          <a:off x="6940494" y="2360179"/>
          <a:ext cx="1486719" cy="17090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2.5.- Define tu negocio para ser distinto del resto.</a:t>
          </a:r>
        </a:p>
      </dsp:txBody>
      <dsp:txXfrm>
        <a:off x="7013070" y="2432755"/>
        <a:ext cx="1341567" cy="1563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2469" y="2360179"/>
          <a:ext cx="1486719" cy="1709036"/>
        </a:xfrm>
        <a:prstGeom prst="roundRect">
          <a:avLst/>
        </a:prstGeom>
        <a:solidFill>
          <a:srgbClr val="A4A16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3.1.- Crea una red para soportar tu visión de negocio</a:t>
          </a: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75045" y="2432755"/>
        <a:ext cx="1341567" cy="1563884"/>
      </dsp:txXfrm>
    </dsp:sp>
    <dsp:sp modelId="{C9E6CE27-85F2-4AA0-AB57-E5FA53B418A4}">
      <dsp:nvSpPr>
        <dsp:cNvPr id="0" name=""/>
        <dsp:cNvSpPr/>
      </dsp:nvSpPr>
      <dsp:spPr>
        <a:xfrm>
          <a:off x="1736975" y="2360179"/>
          <a:ext cx="1486719" cy="1709036"/>
        </a:xfrm>
        <a:prstGeom prst="roundRect">
          <a:avLst/>
        </a:prstGeom>
        <a:solidFill>
          <a:srgbClr val="A4A16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3.2.- Identifica los sistemas claves para el éxito.</a:t>
          </a:r>
        </a:p>
      </dsp:txBody>
      <dsp:txXfrm>
        <a:off x="1809551" y="2432755"/>
        <a:ext cx="1341567" cy="1563884"/>
      </dsp:txXfrm>
    </dsp:sp>
    <dsp:sp modelId="{95340273-C812-4C25-AFC8-283DA9E93629}">
      <dsp:nvSpPr>
        <dsp:cNvPr id="0" name=""/>
        <dsp:cNvSpPr/>
      </dsp:nvSpPr>
      <dsp:spPr>
        <a:xfrm>
          <a:off x="3471482" y="2360179"/>
          <a:ext cx="1486719" cy="1709036"/>
        </a:xfrm>
        <a:prstGeom prst="roundRect">
          <a:avLst/>
        </a:prstGeom>
        <a:solidFill>
          <a:srgbClr val="A4A16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3.3.- Compromete  a tu gente en el proyecto.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544058" y="2432755"/>
        <a:ext cx="1341567" cy="1563884"/>
      </dsp:txXfrm>
    </dsp:sp>
    <dsp:sp modelId="{62910CF6-7162-476C-82CE-98414938FED9}">
      <dsp:nvSpPr>
        <dsp:cNvPr id="0" name=""/>
        <dsp:cNvSpPr/>
      </dsp:nvSpPr>
      <dsp:spPr>
        <a:xfrm>
          <a:off x="5205988" y="2360179"/>
          <a:ext cx="1486719" cy="1709036"/>
        </a:xfrm>
        <a:prstGeom prst="roundRect">
          <a:avLst/>
        </a:prstGeom>
        <a:solidFill>
          <a:srgbClr val="A4A16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3.4.-Enseña a tu gente a moverse con sus limitaciones</a:t>
          </a:r>
        </a:p>
      </dsp:txBody>
      <dsp:txXfrm>
        <a:off x="5278564" y="2432755"/>
        <a:ext cx="1341567" cy="1563884"/>
      </dsp:txXfrm>
    </dsp:sp>
    <dsp:sp modelId="{78661C67-CFC8-4F99-8B98-74AF0A6B7667}">
      <dsp:nvSpPr>
        <dsp:cNvPr id="0" name=""/>
        <dsp:cNvSpPr/>
      </dsp:nvSpPr>
      <dsp:spPr>
        <a:xfrm>
          <a:off x="6940494" y="2360179"/>
          <a:ext cx="1486719" cy="1709036"/>
        </a:xfrm>
        <a:prstGeom prst="roundRect">
          <a:avLst/>
        </a:prstGeom>
        <a:solidFill>
          <a:srgbClr val="A4A16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3.5- Crea un mapa para el  </a:t>
          </a: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éxito </a:t>
          </a: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de tus empleados.</a:t>
          </a:r>
        </a:p>
      </dsp:txBody>
      <dsp:txXfrm>
        <a:off x="7013070" y="2432755"/>
        <a:ext cx="1341567" cy="15638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2469" y="2360179"/>
          <a:ext cx="1486719" cy="170903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4.1.- Gerencia su dinero para soportar su negocio.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75045" y="2432755"/>
        <a:ext cx="1341567" cy="1563884"/>
      </dsp:txXfrm>
    </dsp:sp>
    <dsp:sp modelId="{C9E6CE27-85F2-4AA0-AB57-E5FA53B418A4}">
      <dsp:nvSpPr>
        <dsp:cNvPr id="0" name=""/>
        <dsp:cNvSpPr/>
      </dsp:nvSpPr>
      <dsp:spPr>
        <a:xfrm>
          <a:off x="1736975" y="2360179"/>
          <a:ext cx="1486719" cy="170903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4.2.- Presupuesta tus gastos, inversiones e ingresos.</a:t>
          </a:r>
        </a:p>
      </dsp:txBody>
      <dsp:txXfrm>
        <a:off x="1809551" y="2432755"/>
        <a:ext cx="1341567" cy="1563884"/>
      </dsp:txXfrm>
    </dsp:sp>
    <dsp:sp modelId="{95340273-C812-4C25-AFC8-283DA9E93629}">
      <dsp:nvSpPr>
        <dsp:cNvPr id="0" name=""/>
        <dsp:cNvSpPr/>
      </dsp:nvSpPr>
      <dsp:spPr>
        <a:xfrm>
          <a:off x="3471482" y="2360179"/>
          <a:ext cx="1486719" cy="170903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4.3.- Maneja la caja de tu negocio.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544058" y="2432755"/>
        <a:ext cx="1341567" cy="1563884"/>
      </dsp:txXfrm>
    </dsp:sp>
    <dsp:sp modelId="{62910CF6-7162-476C-82CE-98414938FED9}">
      <dsp:nvSpPr>
        <dsp:cNvPr id="0" name=""/>
        <dsp:cNvSpPr/>
      </dsp:nvSpPr>
      <dsp:spPr>
        <a:xfrm>
          <a:off x="5205988" y="2360179"/>
          <a:ext cx="1486719" cy="170903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4.4.-Define tus indicadores financieros</a:t>
          </a:r>
        </a:p>
      </dsp:txBody>
      <dsp:txXfrm>
        <a:off x="5278564" y="2432755"/>
        <a:ext cx="1341567" cy="1563884"/>
      </dsp:txXfrm>
    </dsp:sp>
    <dsp:sp modelId="{78661C67-CFC8-4F99-8B98-74AF0A6B7667}">
      <dsp:nvSpPr>
        <dsp:cNvPr id="0" name=""/>
        <dsp:cNvSpPr/>
      </dsp:nvSpPr>
      <dsp:spPr>
        <a:xfrm>
          <a:off x="6940494" y="2360179"/>
          <a:ext cx="1486719" cy="1709036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4.5.-Gestiona tus ratios financieros</a:t>
          </a:r>
        </a:p>
      </dsp:txBody>
      <dsp:txXfrm>
        <a:off x="7013070" y="2432755"/>
        <a:ext cx="1341567" cy="1563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71438" y="3000393"/>
          <a:ext cx="1486719" cy="170903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5.1.- Crea un producto que enamore a tus clientes</a:t>
          </a: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44014" y="3072969"/>
        <a:ext cx="1341567" cy="1563884"/>
      </dsp:txXfrm>
    </dsp:sp>
    <dsp:sp modelId="{C9E6CE27-85F2-4AA0-AB57-E5FA53B418A4}">
      <dsp:nvSpPr>
        <dsp:cNvPr id="0" name=""/>
        <dsp:cNvSpPr/>
      </dsp:nvSpPr>
      <dsp:spPr>
        <a:xfrm>
          <a:off x="1805944" y="3000393"/>
          <a:ext cx="1486719" cy="170903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5.2.- Entrega tu producto o servicio en tiempo y forma.</a:t>
          </a:r>
        </a:p>
      </dsp:txBody>
      <dsp:txXfrm>
        <a:off x="1878520" y="3072969"/>
        <a:ext cx="1341567" cy="1563884"/>
      </dsp:txXfrm>
    </dsp:sp>
    <dsp:sp modelId="{95340273-C812-4C25-AFC8-283DA9E93629}">
      <dsp:nvSpPr>
        <dsp:cNvPr id="0" name=""/>
        <dsp:cNvSpPr/>
      </dsp:nvSpPr>
      <dsp:spPr>
        <a:xfrm>
          <a:off x="3540451" y="3000393"/>
          <a:ext cx="1486719" cy="170903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5.3.- Cuida y escucha a tu cliente.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3613027" y="3072969"/>
        <a:ext cx="1341567" cy="1563884"/>
      </dsp:txXfrm>
    </dsp:sp>
    <dsp:sp modelId="{62910CF6-7162-476C-82CE-98414938FED9}">
      <dsp:nvSpPr>
        <dsp:cNvPr id="0" name=""/>
        <dsp:cNvSpPr/>
      </dsp:nvSpPr>
      <dsp:spPr>
        <a:xfrm>
          <a:off x="5274957" y="3000393"/>
          <a:ext cx="1486719" cy="170903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5.4- Busca siempre la excelencia de tu producto o servicio.</a:t>
          </a:r>
        </a:p>
      </dsp:txBody>
      <dsp:txXfrm>
        <a:off x="5347533" y="3072969"/>
        <a:ext cx="1341567" cy="1563884"/>
      </dsp:txXfrm>
    </dsp:sp>
    <dsp:sp modelId="{CAA7C5B4-77ED-468E-9897-395252CAEFC4}">
      <dsp:nvSpPr>
        <dsp:cNvPr id="0" name=""/>
        <dsp:cNvSpPr/>
      </dsp:nvSpPr>
      <dsp:spPr>
        <a:xfrm>
          <a:off x="6942964" y="2997641"/>
          <a:ext cx="1486719" cy="1714539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5.5-. Supera las expectativas de tus clientes</a:t>
          </a:r>
        </a:p>
      </dsp:txBody>
      <dsp:txXfrm>
        <a:off x="7015540" y="3070217"/>
        <a:ext cx="1341567" cy="15693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89722" y="3000393"/>
          <a:ext cx="1871982" cy="1709036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6.1.- Da a tu cliente la oportunidad de decir quiero tu producto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73150" y="3083821"/>
        <a:ext cx="1705126" cy="1542180"/>
      </dsp:txXfrm>
    </dsp:sp>
    <dsp:sp modelId="{C9E6CE27-85F2-4AA0-AB57-E5FA53B418A4}">
      <dsp:nvSpPr>
        <dsp:cNvPr id="0" name=""/>
        <dsp:cNvSpPr/>
      </dsp:nvSpPr>
      <dsp:spPr>
        <a:xfrm>
          <a:off x="2273702" y="3000393"/>
          <a:ext cx="1871982" cy="1709036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6.2.- Satisface la necesidad de tus clientes. </a:t>
          </a:r>
        </a:p>
      </dsp:txBody>
      <dsp:txXfrm>
        <a:off x="2357130" y="3083821"/>
        <a:ext cx="1705126" cy="1542180"/>
      </dsp:txXfrm>
    </dsp:sp>
    <dsp:sp modelId="{95340273-C812-4C25-AFC8-283DA9E93629}">
      <dsp:nvSpPr>
        <dsp:cNvPr id="0" name=""/>
        <dsp:cNvSpPr/>
      </dsp:nvSpPr>
      <dsp:spPr>
        <a:xfrm>
          <a:off x="4457681" y="3000393"/>
          <a:ext cx="1871982" cy="1709036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6.3.- Desarrolla al máximo tus clientes actuales. 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541109" y="3083821"/>
        <a:ext cx="1705126" cy="1542180"/>
      </dsp:txXfrm>
    </dsp:sp>
    <dsp:sp modelId="{62910CF6-7162-476C-82CE-98414938FED9}">
      <dsp:nvSpPr>
        <dsp:cNvPr id="0" name=""/>
        <dsp:cNvSpPr/>
      </dsp:nvSpPr>
      <dsp:spPr>
        <a:xfrm>
          <a:off x="6557701" y="3000393"/>
          <a:ext cx="1871982" cy="1709036"/>
        </a:xfrm>
        <a:prstGeom prst="round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6.4- Transforma a tus clientes en tus promotores.</a:t>
          </a:r>
        </a:p>
      </dsp:txBody>
      <dsp:txXfrm>
        <a:off x="6641129" y="3083821"/>
        <a:ext cx="1705126" cy="15421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2522-215D-41EC-87A0-FA51BAE1A7DD}">
      <dsp:nvSpPr>
        <dsp:cNvPr id="0" name=""/>
        <dsp:cNvSpPr/>
      </dsp:nvSpPr>
      <dsp:spPr>
        <a:xfrm>
          <a:off x="0" y="1285814"/>
          <a:ext cx="8429679" cy="5143581"/>
        </a:xfrm>
        <a:prstGeom prst="rightArrow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41531-C4CA-40DF-AFED-6EECD3985D41}">
      <dsp:nvSpPr>
        <dsp:cNvPr id="0" name=""/>
        <dsp:cNvSpPr/>
      </dsp:nvSpPr>
      <dsp:spPr>
        <a:xfrm>
          <a:off x="89722" y="3000393"/>
          <a:ext cx="1871982" cy="1709036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800" kern="1200" dirty="0" smtClean="0"/>
            <a:t>7.1.- Busca a los clientes correctos para tu negocio.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173150" y="3083821"/>
        <a:ext cx="1705126" cy="1542180"/>
      </dsp:txXfrm>
    </dsp:sp>
    <dsp:sp modelId="{C9E6CE27-85F2-4AA0-AB57-E5FA53B418A4}">
      <dsp:nvSpPr>
        <dsp:cNvPr id="0" name=""/>
        <dsp:cNvSpPr/>
      </dsp:nvSpPr>
      <dsp:spPr>
        <a:xfrm>
          <a:off x="2273702" y="3000393"/>
          <a:ext cx="1871982" cy="1709036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7.2.- Investiga tu mercado objetivo</a:t>
          </a:r>
        </a:p>
      </dsp:txBody>
      <dsp:txXfrm>
        <a:off x="2357130" y="3083821"/>
        <a:ext cx="1705126" cy="1542180"/>
      </dsp:txXfrm>
    </dsp:sp>
    <dsp:sp modelId="{95340273-C812-4C25-AFC8-283DA9E93629}">
      <dsp:nvSpPr>
        <dsp:cNvPr id="0" name=""/>
        <dsp:cNvSpPr/>
      </dsp:nvSpPr>
      <dsp:spPr>
        <a:xfrm>
          <a:off x="4457681" y="3000393"/>
          <a:ext cx="1871982" cy="1709036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7.3.- Crea un mensaje que capte clientes.</a:t>
          </a:r>
          <a:endParaRPr lang="es-AR" sz="1400" kern="1200" dirty="0">
            <a:latin typeface="Verdana" pitchFamily="34" charset="0"/>
            <a:ea typeface="Verdana" pitchFamily="34" charset="0"/>
            <a:cs typeface="Verdana" pitchFamily="34" charset="0"/>
          </a:endParaRPr>
        </a:p>
      </dsp:txBody>
      <dsp:txXfrm>
        <a:off x="4541109" y="3083821"/>
        <a:ext cx="1705126" cy="1542180"/>
      </dsp:txXfrm>
    </dsp:sp>
    <dsp:sp modelId="{62910CF6-7162-476C-82CE-98414938FED9}">
      <dsp:nvSpPr>
        <dsp:cNvPr id="0" name=""/>
        <dsp:cNvSpPr/>
      </dsp:nvSpPr>
      <dsp:spPr>
        <a:xfrm>
          <a:off x="6557701" y="3000393"/>
          <a:ext cx="1871982" cy="1709036"/>
        </a:xfrm>
        <a:prstGeom prst="round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>
              <a:latin typeface="Verdana" pitchFamily="34" charset="0"/>
              <a:ea typeface="Verdana" pitchFamily="34" charset="0"/>
              <a:cs typeface="Verdana" pitchFamily="34" charset="0"/>
            </a:rPr>
            <a:t>7.4- Participa en los medios de forma justa.</a:t>
          </a:r>
        </a:p>
      </dsp:txBody>
      <dsp:txXfrm>
        <a:off x="6641129" y="3083821"/>
        <a:ext cx="1705126" cy="154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646D7-8F74-43B0-ABC2-532916DA06EC}" type="datetimeFigureOut">
              <a:rPr lang="es-AR" smtClean="0"/>
              <a:pPr/>
              <a:t>23/2/2016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24C8-EDEF-4770-BDFA-7460511AF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8596" y="857232"/>
            <a:ext cx="466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1: Liderazgo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Conviértete en Líder de tu negocio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6" name="5 Grupo"/>
          <p:cNvGrpSpPr/>
          <p:nvPr/>
        </p:nvGrpSpPr>
        <p:grpSpPr>
          <a:xfrm>
            <a:off x="357158" y="3286100"/>
            <a:ext cx="1461521" cy="1714512"/>
            <a:chOff x="37616" y="1714503"/>
            <a:chExt cx="1461521" cy="2257440"/>
          </a:xfrm>
          <a:solidFill>
            <a:srgbClr val="FFC000"/>
          </a:solidFill>
        </p:grpSpPr>
        <p:sp>
          <p:nvSpPr>
            <p:cNvPr id="19" name="18 Rectángulo redondeado"/>
            <p:cNvSpPr/>
            <p:nvPr/>
          </p:nvSpPr>
          <p:spPr>
            <a:xfrm>
              <a:off x="37616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108962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1.6.-Gestiona el recurso mas importante tu tiempo.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" name="6 Grupo"/>
          <p:cNvGrpSpPr/>
          <p:nvPr/>
        </p:nvGrpSpPr>
        <p:grpSpPr>
          <a:xfrm>
            <a:off x="2110347" y="3286100"/>
            <a:ext cx="1461521" cy="1714512"/>
            <a:chOff x="1742724" y="1714503"/>
            <a:chExt cx="1461521" cy="2257440"/>
          </a:xfrm>
          <a:solidFill>
            <a:srgbClr val="FFC000"/>
          </a:solidFill>
        </p:grpSpPr>
        <p:sp>
          <p:nvSpPr>
            <p:cNvPr id="17" name="16 Rectángulo redondeado"/>
            <p:cNvSpPr/>
            <p:nvPr/>
          </p:nvSpPr>
          <p:spPr>
            <a:xfrm>
              <a:off x="1742724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14070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1.7.- Organízate para obtener una menta abierta.</a:t>
              </a:r>
            </a:p>
          </p:txBody>
        </p:sp>
      </p:grpSp>
      <p:grpSp>
        <p:nvGrpSpPr>
          <p:cNvPr id="8" name="7 Grupo"/>
          <p:cNvGrpSpPr/>
          <p:nvPr/>
        </p:nvGrpSpPr>
        <p:grpSpPr>
          <a:xfrm>
            <a:off x="3876429" y="3286100"/>
            <a:ext cx="1461521" cy="1714512"/>
            <a:chOff x="3447832" y="1714503"/>
            <a:chExt cx="1461521" cy="2257440"/>
          </a:xfrm>
          <a:solidFill>
            <a:srgbClr val="FFC000"/>
          </a:solidFill>
        </p:grpSpPr>
        <p:sp>
          <p:nvSpPr>
            <p:cNvPr id="15" name="14 Rectángulo redondeado"/>
            <p:cNvSpPr/>
            <p:nvPr/>
          </p:nvSpPr>
          <p:spPr>
            <a:xfrm>
              <a:off x="3447832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3519178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1.8.- Transfórmate en Gerente </a:t>
              </a:r>
              <a:r>
                <a:rPr lang="es-AR" sz="1400" kern="1200" dirty="0" err="1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Emyth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de tu negocio.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5581536" y="3286100"/>
            <a:ext cx="1461521" cy="1714512"/>
            <a:chOff x="5152939" y="1714503"/>
            <a:chExt cx="1461521" cy="2257440"/>
          </a:xfrm>
          <a:solidFill>
            <a:srgbClr val="FFC000"/>
          </a:solidFill>
        </p:grpSpPr>
        <p:sp>
          <p:nvSpPr>
            <p:cNvPr id="13" name="12 Rectángulo redondeado"/>
            <p:cNvSpPr/>
            <p:nvPr/>
          </p:nvSpPr>
          <p:spPr>
            <a:xfrm>
              <a:off x="5152939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5224285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1.9.- Provoca  el cambio en tu empresa</a:t>
              </a:r>
            </a:p>
          </p:txBody>
        </p:sp>
      </p:grpSp>
      <p:grpSp>
        <p:nvGrpSpPr>
          <p:cNvPr id="10" name="9 Grupo"/>
          <p:cNvGrpSpPr/>
          <p:nvPr/>
        </p:nvGrpSpPr>
        <p:grpSpPr>
          <a:xfrm>
            <a:off x="7253883" y="3286100"/>
            <a:ext cx="1461521" cy="1714512"/>
            <a:chOff x="6825286" y="1714503"/>
            <a:chExt cx="1461521" cy="2257440"/>
          </a:xfrm>
          <a:solidFill>
            <a:srgbClr val="FFC000"/>
          </a:solidFill>
        </p:grpSpPr>
        <p:sp>
          <p:nvSpPr>
            <p:cNvPr id="11" name="10 Rectángulo redondeado"/>
            <p:cNvSpPr/>
            <p:nvPr/>
          </p:nvSpPr>
          <p:spPr>
            <a:xfrm>
              <a:off x="6825286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6896632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1.10.- Define tu plan de negocios anual.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8596" y="928670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2: Marca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 la experiencia de tu cliente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5 Grupo"/>
          <p:cNvGrpSpPr/>
          <p:nvPr/>
        </p:nvGrpSpPr>
        <p:grpSpPr>
          <a:xfrm>
            <a:off x="357158" y="3286100"/>
            <a:ext cx="1461521" cy="1714512"/>
            <a:chOff x="37616" y="1714503"/>
            <a:chExt cx="1461521" cy="2257440"/>
          </a:xfrm>
          <a:solidFill>
            <a:schemeClr val="accent6">
              <a:lumMod val="75000"/>
            </a:schemeClr>
          </a:solidFill>
        </p:grpSpPr>
        <p:sp>
          <p:nvSpPr>
            <p:cNvPr id="19" name="18 Rectángulo redondeado"/>
            <p:cNvSpPr/>
            <p:nvPr/>
          </p:nvSpPr>
          <p:spPr>
            <a:xfrm>
              <a:off x="37616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108962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2.6.-Da la impresión correcta a tus clientes. 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2110347" y="3286100"/>
            <a:ext cx="1461521" cy="1714512"/>
            <a:chOff x="1742724" y="1714503"/>
            <a:chExt cx="1461521" cy="2257440"/>
          </a:xfrm>
          <a:solidFill>
            <a:schemeClr val="accent6">
              <a:lumMod val="75000"/>
            </a:schemeClr>
          </a:solidFill>
        </p:grpSpPr>
        <p:sp>
          <p:nvSpPr>
            <p:cNvPr id="17" name="16 Rectángulo redondeado"/>
            <p:cNvSpPr/>
            <p:nvPr/>
          </p:nvSpPr>
          <p:spPr>
            <a:xfrm>
              <a:off x="1742724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14070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2.7.- Logra satisfacción del cliente. </a:t>
              </a:r>
            </a:p>
          </p:txBody>
        </p:sp>
      </p:grpSp>
      <p:grpSp>
        <p:nvGrpSpPr>
          <p:cNvPr id="6" name="7 Grupo"/>
          <p:cNvGrpSpPr/>
          <p:nvPr/>
        </p:nvGrpSpPr>
        <p:grpSpPr>
          <a:xfrm>
            <a:off x="3876429" y="3286100"/>
            <a:ext cx="1461521" cy="1714512"/>
            <a:chOff x="3447832" y="1714503"/>
            <a:chExt cx="1461521" cy="2257440"/>
          </a:xfrm>
          <a:solidFill>
            <a:schemeClr val="accent6">
              <a:lumMod val="75000"/>
            </a:schemeClr>
          </a:solidFill>
        </p:grpSpPr>
        <p:sp>
          <p:nvSpPr>
            <p:cNvPr id="15" name="14 Rectángulo redondeado"/>
            <p:cNvSpPr/>
            <p:nvPr/>
          </p:nvSpPr>
          <p:spPr>
            <a:xfrm>
              <a:off x="3447832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3519178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2.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8.- Crea oportunidades de crecimiento.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" name="8 Grupo"/>
          <p:cNvGrpSpPr/>
          <p:nvPr/>
        </p:nvGrpSpPr>
        <p:grpSpPr>
          <a:xfrm>
            <a:off x="5581536" y="3286100"/>
            <a:ext cx="1461521" cy="1714512"/>
            <a:chOff x="5152939" y="1714503"/>
            <a:chExt cx="1461521" cy="2257440"/>
          </a:xfrm>
          <a:solidFill>
            <a:schemeClr val="accent6">
              <a:lumMod val="75000"/>
            </a:schemeClr>
          </a:solidFill>
        </p:grpSpPr>
        <p:sp>
          <p:nvSpPr>
            <p:cNvPr id="13" name="12 Rectángulo redondeado"/>
            <p:cNvSpPr/>
            <p:nvPr/>
          </p:nvSpPr>
          <p:spPr>
            <a:xfrm>
              <a:off x="5152939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5224285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2.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9.- Construye la marca de tu producto y tu negocio.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497346209"/>
              </p:ext>
            </p:extLst>
          </p:nvPr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8596" y="714356"/>
            <a:ext cx="5413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3: Gerenciamiento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Elabora la estrategia de personal y 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sistemas para implementar los procesos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5 Grupo"/>
          <p:cNvGrpSpPr/>
          <p:nvPr/>
        </p:nvGrpSpPr>
        <p:grpSpPr>
          <a:xfrm>
            <a:off x="357158" y="3286100"/>
            <a:ext cx="1461521" cy="1714512"/>
            <a:chOff x="37616" y="1714503"/>
            <a:chExt cx="1461521" cy="2257440"/>
          </a:xfrm>
          <a:solidFill>
            <a:srgbClr val="A4A168"/>
          </a:solidFill>
        </p:grpSpPr>
        <p:sp>
          <p:nvSpPr>
            <p:cNvPr id="19" name="18 Rectángulo redondeado"/>
            <p:cNvSpPr/>
            <p:nvPr/>
          </p:nvSpPr>
          <p:spPr>
            <a:xfrm>
              <a:off x="37616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108962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3.6.- Genera resultados a través de responsabilidad, compromiso confianza y comunicación. 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2110347" y="3286100"/>
            <a:ext cx="1461521" cy="1714512"/>
            <a:chOff x="1742724" y="1714503"/>
            <a:chExt cx="1461521" cy="2257440"/>
          </a:xfrm>
          <a:solidFill>
            <a:srgbClr val="A4A168"/>
          </a:solidFill>
        </p:grpSpPr>
        <p:sp>
          <p:nvSpPr>
            <p:cNvPr id="17" name="16 Rectángulo redondeado"/>
            <p:cNvSpPr/>
            <p:nvPr/>
          </p:nvSpPr>
          <p:spPr>
            <a:xfrm>
              <a:off x="1742724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14070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3.7.- Ordena tu negocio para resultados previsibles y consistentes.</a:t>
              </a:r>
              <a:endParaRPr lang="es-AR" sz="1400" kern="12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6" name="7 Grupo"/>
          <p:cNvGrpSpPr/>
          <p:nvPr/>
        </p:nvGrpSpPr>
        <p:grpSpPr>
          <a:xfrm>
            <a:off x="3876429" y="3286100"/>
            <a:ext cx="1461521" cy="1714512"/>
            <a:chOff x="3447832" y="1714503"/>
            <a:chExt cx="1461521" cy="2257440"/>
          </a:xfrm>
          <a:solidFill>
            <a:srgbClr val="A4A168"/>
          </a:solidFill>
        </p:grpSpPr>
        <p:sp>
          <p:nvSpPr>
            <p:cNvPr id="15" name="14 Rectángulo redondeado"/>
            <p:cNvSpPr/>
            <p:nvPr/>
          </p:nvSpPr>
          <p:spPr>
            <a:xfrm>
              <a:off x="3447832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3519178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3.8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.- Encuentra la gente correcta para tu empres.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7" name="8 Grupo"/>
          <p:cNvGrpSpPr/>
          <p:nvPr/>
        </p:nvGrpSpPr>
        <p:grpSpPr>
          <a:xfrm>
            <a:off x="5581536" y="3286100"/>
            <a:ext cx="1461521" cy="1714512"/>
            <a:chOff x="5152939" y="1714503"/>
            <a:chExt cx="1461521" cy="2257440"/>
          </a:xfrm>
          <a:solidFill>
            <a:srgbClr val="A4A168"/>
          </a:solidFill>
        </p:grpSpPr>
        <p:sp>
          <p:nvSpPr>
            <p:cNvPr id="13" name="12 Rectángulo redondeado"/>
            <p:cNvSpPr/>
            <p:nvPr/>
          </p:nvSpPr>
          <p:spPr>
            <a:xfrm>
              <a:off x="5152939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13 Rectángulo"/>
            <p:cNvSpPr/>
            <p:nvPr/>
          </p:nvSpPr>
          <p:spPr>
            <a:xfrm>
              <a:off x="5224285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3.9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.-Elige la gente correcta para tu equipo.</a:t>
              </a:r>
            </a:p>
          </p:txBody>
        </p:sp>
      </p:grpSp>
      <p:grpSp>
        <p:nvGrpSpPr>
          <p:cNvPr id="22" name="8 Grupo"/>
          <p:cNvGrpSpPr/>
          <p:nvPr/>
        </p:nvGrpSpPr>
        <p:grpSpPr>
          <a:xfrm>
            <a:off x="7325321" y="3286124"/>
            <a:ext cx="1461521" cy="1714512"/>
            <a:chOff x="5152939" y="1714503"/>
            <a:chExt cx="1461521" cy="2257440"/>
          </a:xfrm>
          <a:solidFill>
            <a:srgbClr val="A4A168"/>
          </a:solidFill>
        </p:grpSpPr>
        <p:sp>
          <p:nvSpPr>
            <p:cNvPr id="23" name="22 Rectángulo redondeado"/>
            <p:cNvSpPr/>
            <p:nvPr/>
          </p:nvSpPr>
          <p:spPr>
            <a:xfrm>
              <a:off x="5152939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23 Rectángulo"/>
            <p:cNvSpPr/>
            <p:nvPr/>
          </p:nvSpPr>
          <p:spPr>
            <a:xfrm>
              <a:off x="5224285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3.10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.-Desarrolla una cultura de cambio.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8596" y="996719"/>
            <a:ext cx="628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4: Finanzas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Maneja tus finanzas para potenciar tu negocio 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5 Grupo"/>
          <p:cNvGrpSpPr/>
          <p:nvPr/>
        </p:nvGrpSpPr>
        <p:grpSpPr>
          <a:xfrm>
            <a:off x="357158" y="3286100"/>
            <a:ext cx="1461521" cy="1714512"/>
            <a:chOff x="37616" y="1714503"/>
            <a:chExt cx="1461521" cy="22574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9" name="18 Rectángulo redondeado"/>
            <p:cNvSpPr/>
            <p:nvPr/>
          </p:nvSpPr>
          <p:spPr>
            <a:xfrm>
              <a:off x="37616" y="1714503"/>
              <a:ext cx="1461521" cy="225744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19 Rectángulo"/>
            <p:cNvSpPr/>
            <p:nvPr/>
          </p:nvSpPr>
          <p:spPr>
            <a:xfrm>
              <a:off x="108962" y="1785849"/>
              <a:ext cx="1318829" cy="211474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4.6.-Controla tus gastos. </a:t>
              </a:r>
              <a:r>
                <a:rPr lang="es-AR" sz="1400" kern="12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endParaRPr lang="es-AR" sz="1400" kern="1200" dirty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" name="6 Grupo"/>
          <p:cNvGrpSpPr/>
          <p:nvPr/>
        </p:nvGrpSpPr>
        <p:grpSpPr>
          <a:xfrm>
            <a:off x="2110347" y="3286100"/>
            <a:ext cx="1461521" cy="1714512"/>
            <a:chOff x="1742724" y="1714503"/>
            <a:chExt cx="1461521" cy="225744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7" name="16 Rectángulo redondeado"/>
            <p:cNvSpPr/>
            <p:nvPr/>
          </p:nvSpPr>
          <p:spPr>
            <a:xfrm>
              <a:off x="1742724" y="1714503"/>
              <a:ext cx="1461521" cy="225744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17 Rectángulo"/>
            <p:cNvSpPr/>
            <p:nvPr/>
          </p:nvSpPr>
          <p:spPr>
            <a:xfrm>
              <a:off x="1814070" y="1785849"/>
              <a:ext cx="1318829" cy="211474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4.7.- Encuentra la fuente de financiamiento a tu medida.</a:t>
              </a:r>
              <a:endParaRPr lang="es-AR" sz="1400" kern="1200" dirty="0" smtClean="0"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8596" y="996719"/>
            <a:ext cx="5825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5: Entrega tus productos o servicios 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para satisfacer a tu cliente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428596" y="996719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6: Logistica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Vende tu producto sin limites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/>
        </p:nvGraphicFramePr>
        <p:xfrm>
          <a:off x="357158" y="-785842"/>
          <a:ext cx="8429684" cy="6429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57158" y="1214422"/>
            <a:ext cx="3831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Etapa 7: Marketing</a:t>
            </a:r>
          </a:p>
          <a:p>
            <a:r>
              <a:rPr lang="es-A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Atrae a tus mejores clientes</a:t>
            </a:r>
            <a:endParaRPr lang="es-AR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6328</TotalTime>
  <Words>550</Words>
  <Application>Microsoft Office PowerPoint</Application>
  <PresentationFormat>Presentación en pantalla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Edgard Roul -</cp:lastModifiedBy>
  <cp:revision>12</cp:revision>
  <dcterms:created xsi:type="dcterms:W3CDTF">2015-12-31T14:55:53Z</dcterms:created>
  <dcterms:modified xsi:type="dcterms:W3CDTF">2016-02-23T11:28:41Z</dcterms:modified>
</cp:coreProperties>
</file>