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3"/>
  </p:notesMasterIdLst>
  <p:sldIdLst>
    <p:sldId id="257" r:id="rId2"/>
    <p:sldId id="276" r:id="rId3"/>
    <p:sldId id="273" r:id="rId4"/>
    <p:sldId id="271" r:id="rId5"/>
    <p:sldId id="272" r:id="rId6"/>
    <p:sldId id="274" r:id="rId7"/>
    <p:sldId id="280" r:id="rId8"/>
    <p:sldId id="281" r:id="rId9"/>
    <p:sldId id="275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6389" autoAdjust="0"/>
  </p:normalViewPr>
  <p:slideViewPr>
    <p:cSldViewPr snapToGrid="0">
      <p:cViewPr varScale="1">
        <p:scale>
          <a:sx n="113" d="100"/>
          <a:sy n="113" d="100"/>
        </p:scale>
        <p:origin x="519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9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A8373-E49F-46A4-83C6-986B9F5B6AAB}" type="datetimeFigureOut">
              <a:rPr lang="en-GB" smtClean="0"/>
              <a:t>04/06/2019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5EA1F-7569-4710-9A91-906AEAB6D9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1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12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5EA1F-7569-4710-9A91-906AEAB6D90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3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730255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6" name="Shape 3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11642981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043190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ver-1920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40987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380137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6" name="Shape 16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4420288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19" name="Shape 19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14792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4" name="Shape 2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399080315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28" name="Shape 28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20328253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32" name="Shape 32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</p:spTree>
    <p:extLst>
      <p:ext uri="{BB962C8B-B14F-4D97-AF65-F5344CB8AC3E}">
        <p14:creationId xmlns:p14="http://schemas.microsoft.com/office/powerpoint/2010/main" val="264594172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11266343" y="6057900"/>
            <a:ext cx="193964" cy="184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762000" y="303161"/>
            <a:ext cx="6350000" cy="5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50">
                <a:solidFill>
                  <a:srgbClr val="363534"/>
                </a:solidFill>
              </a:rPr>
              <a:t>Title Text</a:t>
            </a:r>
          </a:p>
        </p:txBody>
      </p:sp>
      <p:sp>
        <p:nvSpPr>
          <p:cNvPr id="4" name="Shape 4"/>
          <p:cNvSpPr/>
          <p:nvPr/>
        </p:nvSpPr>
        <p:spPr>
          <a:xfrm>
            <a:off x="762000" y="933450"/>
            <a:ext cx="10667999" cy="0"/>
          </a:xfrm>
          <a:prstGeom prst="line">
            <a:avLst/>
          </a:prstGeom>
          <a:ln w="25400">
            <a:solidFill>
              <a:srgbClr val="000000">
                <a:alpha val="8427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spcBef>
                <a:spcPts val="2950"/>
              </a:spcBef>
              <a:defRPr sz="5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pPr>
            <a:endParaRPr sz="2600"/>
          </a:p>
        </p:txBody>
      </p:sp>
      <p:pic>
        <p:nvPicPr>
          <p:cNvPr id="5" name="Afbeelding 4" descr="Metrological-logo-RGB.eps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631" y="410781"/>
            <a:ext cx="2173657" cy="3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indent="1143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indent="2286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indent="3429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indent="4572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indent="5715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indent="6858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indent="8001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indent="914400" defTabSz="412750">
        <a:defRPr sz="3250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titleStyle>
    <p:bodyStyle>
      <a:lvl1pPr marL="21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1pPr>
      <a:lvl2pPr marL="53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2pPr>
      <a:lvl3pPr marL="85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3pPr>
      <a:lvl4pPr marL="117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4pPr>
      <a:lvl5pPr marL="148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5pPr>
      <a:lvl6pPr marL="1807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6pPr>
      <a:lvl7pPr marL="2124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7pPr>
      <a:lvl8pPr marL="24423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8pPr>
      <a:lvl9pPr marL="2759808" indent="-219808" defTabSz="228600">
        <a:lnSpc>
          <a:spcPct val="120000"/>
        </a:lnSpc>
        <a:spcBef>
          <a:spcPts val="2600"/>
        </a:spcBef>
        <a:buSzPct val="75000"/>
        <a:buChar char="•"/>
        <a:defRPr sz="1800" spc="-15">
          <a:solidFill>
            <a:srgbClr val="363534"/>
          </a:solidFill>
          <a:latin typeface="+mj-lt"/>
          <a:ea typeface="+mj-ea"/>
          <a:cs typeface="+mj-cs"/>
          <a:sym typeface="Helvetica Light"/>
        </a:defRPr>
      </a:lvl9pPr>
    </p:bodyStyle>
    <p:otherStyle>
      <a:lvl1pPr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143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2286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3429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4572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5715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6858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8001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914400" algn="ctr" defTabSz="412750">
        <a:defRPr sz="12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733202" y="5145727"/>
            <a:ext cx="5187317" cy="669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87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Light"/>
              </a:defRPr>
            </a:lvl1pPr>
          </a:lstStyle>
          <a:p>
            <a:pPr defTabSz="412750">
              <a:defRPr sz="1800"/>
            </a:pPr>
            <a:r>
              <a:rPr lang="pl-PL" sz="4350" kern="0" dirty="0">
                <a:latin typeface="Helvetica Light"/>
              </a:rPr>
              <a:t>Proxy </a:t>
            </a:r>
            <a:r>
              <a:rPr lang="pl-PL" sz="4350" kern="0" dirty="0" err="1">
                <a:latin typeface="Helvetica Light"/>
              </a:rPr>
              <a:t>Stub</a:t>
            </a:r>
            <a:r>
              <a:rPr lang="en-GB" sz="4350" kern="0" dirty="0">
                <a:latin typeface="Helvetica Light"/>
              </a:rPr>
              <a:t> Generator</a:t>
            </a:r>
          </a:p>
        </p:txBody>
      </p:sp>
      <p:sp>
        <p:nvSpPr>
          <p:cNvPr id="42" name="Shape 42"/>
          <p:cNvSpPr/>
          <p:nvPr/>
        </p:nvSpPr>
        <p:spPr>
          <a:xfrm>
            <a:off x="771302" y="6002821"/>
            <a:ext cx="1026307" cy="27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2700" cap="all" spc="81">
                <a:solidFill>
                  <a:srgbClr val="000000"/>
                </a:solidFill>
              </a:defRPr>
            </a:lvl1pPr>
          </a:lstStyle>
          <a:p>
            <a:pPr defTabSz="412750">
              <a:spcBef>
                <a:spcPts val="400"/>
              </a:spcBef>
              <a:defRPr sz="1800" cap="none" spc="0"/>
            </a:pPr>
            <a:r>
              <a:rPr lang="en-GB" sz="1350" kern="0" spc="41" dirty="0">
                <a:latin typeface="Helvetica"/>
                <a:cs typeface="Helvetica"/>
                <a:sym typeface="Helvetica"/>
              </a:rPr>
              <a:t>OVERVIEW</a:t>
            </a:r>
          </a:p>
        </p:txBody>
      </p:sp>
      <p:pic>
        <p:nvPicPr>
          <p:cNvPr id="43" name="Metrological-logo-RGB.jpg"/>
          <p:cNvPicPr/>
          <p:nvPr/>
        </p:nvPicPr>
        <p:blipFill>
          <a:blip r:embed="rId3"/>
          <a:stretch>
            <a:fillRect/>
          </a:stretch>
        </p:blipFill>
        <p:spPr>
          <a:xfrm>
            <a:off x="726852" y="4211410"/>
            <a:ext cx="3376595" cy="6688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FBF38-CCA5-459F-8210-2DC421AB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257309" cy="546829"/>
          </a:xfrm>
        </p:spPr>
        <p:txBody>
          <a:bodyPr>
            <a:normAutofit/>
          </a:bodyPr>
          <a:lstStyle/>
          <a:p>
            <a:r>
              <a:rPr lang="en-GB" sz="3200" dirty="0"/>
              <a:t>Proxy Stub Generator – Limitations</a:t>
            </a:r>
            <a:endParaRPr lang="en-GB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9605C2D-C480-49A7-8E39-803E002E67CD}"/>
              </a:ext>
            </a:extLst>
          </p:cNvPr>
          <p:cNvSpPr txBox="1">
            <a:spLocks/>
          </p:cNvSpPr>
          <p:nvPr/>
        </p:nvSpPr>
        <p:spPr>
          <a:xfrm>
            <a:off x="762000" y="1213214"/>
            <a:ext cx="10179628" cy="48856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Relevant C++ features that are not handled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the C++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-</a:t>
            </a:r>
            <a:r>
              <a:rPr lang="en-GB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proces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 directives are skipped altogether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template declarations are not analysed</a:t>
            </a:r>
            <a:endParaRPr lang="en-GB" sz="2000" kern="0" spc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pointer to pointer types, multi-dimensional arrays, arrays of pointers, </a:t>
            </a:r>
            <a:r>
              <a:rPr lang="en-GB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rvalue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references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namespace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directive, </a:t>
            </a:r>
            <a:r>
              <a:rPr lang="en-GB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declarations (e.g. </a:t>
            </a:r>
            <a:r>
              <a:rPr lang="en-GB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 Base::Method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lambda functions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decltype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definitions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alignment specifiers (e.g. </a:t>
            </a:r>
            <a:r>
              <a:rPr lang="en-GB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alignas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alternative operators (e.g. </a:t>
            </a:r>
            <a:r>
              <a:rPr lang="en-GB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compl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~)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bitfields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874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FBF38-CCA5-459F-8210-2DC421AB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257309" cy="546829"/>
          </a:xfrm>
        </p:spPr>
        <p:txBody>
          <a:bodyPr>
            <a:normAutofit/>
          </a:bodyPr>
          <a:lstStyle/>
          <a:p>
            <a:r>
              <a:rPr lang="en-GB" sz="3200" dirty="0"/>
              <a:t>Proxy Stub Generator – Troubleshooting</a:t>
            </a:r>
            <a:endParaRPr lang="en-GB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9605C2D-C480-49A7-8E39-803E002E67CD}"/>
              </a:ext>
            </a:extLst>
          </p:cNvPr>
          <p:cNvSpPr txBox="1">
            <a:spLocks/>
          </p:cNvSpPr>
          <p:nvPr/>
        </p:nvSpPr>
        <p:spPr>
          <a:xfrm>
            <a:off x="762000" y="1213214"/>
            <a:ext cx="10179628" cy="48856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If in trouble, consider the following:</a:t>
            </a: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only pure-virtual methods from classes that inherit from </a:t>
            </a:r>
            <a:r>
              <a:rPr lang="en-GB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Iunknown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u="sng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directly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and include an 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	un-scoped </a:t>
            </a:r>
            <a:r>
              <a:rPr lang="en-GB" sz="2000" i="1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ID</a:t>
            </a: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 enumerator will be taken into account for stub generation</a:t>
            </a:r>
            <a:endParaRPr lang="en-GB" sz="2000" kern="0" spc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when scanning a directory only files matching </a:t>
            </a:r>
            <a:r>
              <a:rPr lang="en-GB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I*.h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pattern will be parsed (excluding </a:t>
            </a:r>
            <a:r>
              <a:rPr lang="en-GB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Ids.h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 --verbose and --keep switches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invoke </a:t>
            </a: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./</a:t>
            </a:r>
            <a:r>
              <a:rPr lang="en-GB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CppParser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directly on an interface to dump the parsed data tree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6236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FBF38-CCA5-459F-8210-2DC421AB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Proxy Stub Generator</a:t>
            </a:r>
            <a:endParaRPr lang="en-GB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9605C2D-C480-49A7-8E39-803E002E67CD}"/>
              </a:ext>
            </a:extLst>
          </p:cNvPr>
          <p:cNvSpPr txBox="1">
            <a:spLocks/>
          </p:cNvSpPr>
          <p:nvPr/>
        </p:nvSpPr>
        <p:spPr>
          <a:xfrm>
            <a:off x="762000" y="1213214"/>
            <a:ext cx="10179627" cy="48856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A proxy stub code generator for </a:t>
            </a:r>
            <a:r>
              <a:rPr lang="en-GB" sz="2000" i="1" dirty="0" err="1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WPEFramework</a:t>
            </a:r>
            <a:r>
              <a:rPr lang="en-GB" sz="2000" dirty="0">
                <a:solidFill>
                  <a:schemeClr val="tx2">
                    <a:lumMod val="10000"/>
                  </a:schemeClr>
                </a:solidFill>
                <a:latin typeface="Calibri"/>
                <a:cs typeface="Calibri"/>
              </a:rPr>
              <a:t> that uses C++ interface header files as input.</a:t>
            </a:r>
            <a:endParaRPr lang="en-GB" sz="2000" b="1" kern="0" spc="0" dirty="0">
              <a:solidFill>
                <a:schemeClr val="tx2">
                  <a:lumMod val="10000"/>
                </a:schemeClr>
              </a:solidFill>
              <a:latin typeface="Calibri"/>
              <a:cs typeface="Calibri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Main features:</a:t>
            </a: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generates proxy/stub code for single or multiple interface files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stubs handle proxy creation for interfaces passed/returned by pointer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POD types passed/returned by value or reference are decomposed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74420" lvl="1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for older C++ compilers code may be generated with limited C++11 keyword set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ensures interface IDs are unique and correct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notifies of nonconformities in interface definitions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easily maintainable as built with Python 2.x 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6012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A62A9-A501-4E6E-A999-6F9EE48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509726" cy="546829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Proxy Stub Generator – Command Line</a:t>
            </a:r>
          </a:p>
        </p:txBody>
      </p:sp>
      <p:sp>
        <p:nvSpPr>
          <p:cNvPr id="4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E25D459-EE77-42DB-984C-B0941091EFB9}"/>
              </a:ext>
            </a:extLst>
          </p:cNvPr>
          <p:cNvSpPr txBox="1">
            <a:spLocks/>
          </p:cNvSpPr>
          <p:nvPr/>
        </p:nvSpPr>
        <p:spPr>
          <a:xfrm>
            <a:off x="761999" y="1198485"/>
            <a:ext cx="10709127" cy="5104948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usage: StubGenerator.py [-h] [--help-tags] [--version] [-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FILE] [--scan-ids]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[--namespace NS] [--indent SIZE] [--traces]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[--old-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cpp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] [--no-warnings] [--keep] [--verbose]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                 [path [path ...]]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Generate proxy stub code out of interface header files.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positional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path            Interface file(s) or a directory(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ies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) with interface files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optional arguments: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-h, --help      show this help message and exit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--help-tags     show help on supported source code tags and exit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--version       display version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FILE         include a C++ header file (default: include '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default.h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')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--scan-ids      scan interface IDs and exit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--namespace NS  set namespace to look for interfaces in (default: ::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WPEFramework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::Exchange)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--indent SIZE   set code indentation in spaces (default: 4)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--traces        emit traces in generated proxy/stub code (default: no extra traces)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--old-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cpp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     do not emit some C++11 keywords (default: emit modern C++ code)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--no-warnings   suppress all warnings (default: show warnings)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--keep          </a:t>
            </a:r>
            <a:r>
              <a:rPr lang="en-GB" sz="14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keep</a:t>
            </a: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incomplete files (default: remove partially generated files)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4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 --verbose       enable verbose output (default: verbose output disabled)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860836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A42B4-07FA-4685-B077-3C6E20FB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902606" cy="546829"/>
          </a:xfrm>
        </p:spPr>
        <p:txBody>
          <a:bodyPr>
            <a:normAutofit/>
          </a:bodyPr>
          <a:lstStyle/>
          <a:p>
            <a:pPr algn="l"/>
            <a:r>
              <a:rPr lang="en-GB" sz="3200"/>
              <a:t>Proxy Stub Generator – Example Usage</a:t>
            </a:r>
            <a:endParaRPr lang="en-GB"/>
          </a:p>
        </p:txBody>
      </p:sp>
      <p:sp>
        <p:nvSpPr>
          <p:cNvPr id="5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F571F846-FA15-496A-8BCE-48E472CC5560}"/>
              </a:ext>
            </a:extLst>
          </p:cNvPr>
          <p:cNvSpPr txBox="1">
            <a:spLocks/>
          </p:cNvSpPr>
          <p:nvPr/>
        </p:nvSpPr>
        <p:spPr>
          <a:xfrm>
            <a:off x="761999" y="1233996"/>
            <a:ext cx="10709127" cy="4885675"/>
          </a:xfrm>
          <a:prstGeom prst="rect">
            <a:avLst/>
          </a:prstGeom>
        </p:spPr>
        <p:txBody>
          <a:bodyPr/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proxy stubs for </a:t>
            </a:r>
            <a:r>
              <a:rPr lang="en-GB" sz="20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IComposition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interface</a:t>
            </a:r>
            <a:endParaRPr lang="pl-PL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./StubGenerator.py /</a:t>
            </a:r>
            <a:r>
              <a:rPr lang="en-GB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WPEFramework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/Source/interfaces/</a:t>
            </a:r>
            <a:r>
              <a:rPr lang="en-GB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IComposition.h</a:t>
            </a: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proxy stubs for all plugin interfaces, with 4-space indentation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./StubGenerator.py /</a:t>
            </a:r>
            <a:r>
              <a:rPr lang="en-GB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WPEFramework</a:t>
            </a:r>
            <a:r>
              <a:rPr lang="en-GB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/Source/interfaces/ --indent 4</a:t>
            </a: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Generate proxy stubs for 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IOCDM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interface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look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classes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OCDM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20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namespace</a:t>
            </a:r>
            <a:r>
              <a:rPr lang="pl-PL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16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$ ./StubGenerator.py /</a:t>
            </a:r>
            <a:r>
              <a:rPr lang="en-GB" sz="16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WPEFramework</a:t>
            </a:r>
            <a:r>
              <a:rPr lang="en-GB" sz="16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/Source/</a:t>
            </a:r>
            <a:r>
              <a:rPr lang="pl-PL" sz="16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ocdm</a:t>
            </a:r>
            <a:r>
              <a:rPr lang="pl-PL" sz="16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6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IOCDM.h</a:t>
            </a:r>
            <a:r>
              <a:rPr lang="pl-PL" sz="16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en-GB" sz="16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--</a:t>
            </a:r>
            <a:r>
              <a:rPr lang="pl-PL" sz="16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namespace</a:t>
            </a:r>
            <a:r>
              <a:rPr lang="en-GB" sz="16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6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::OCDM</a:t>
            </a:r>
            <a:endParaRPr lang="en-GB" sz="16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55890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7B6765-68A3-45E8-94B0-3C859F1B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742809" cy="546829"/>
          </a:xfrm>
        </p:spPr>
        <p:txBody>
          <a:bodyPr>
            <a:normAutofit/>
          </a:bodyPr>
          <a:lstStyle/>
          <a:p>
            <a:pPr algn="l"/>
            <a:r>
              <a:rPr lang="en-GB" sz="3200" dirty="0"/>
              <a:t>Proxy Stub Generator – Special Tags</a:t>
            </a:r>
            <a:endParaRPr lang="en-GB" dirty="0"/>
          </a:p>
        </p:txBody>
      </p:sp>
      <p:sp>
        <p:nvSpPr>
          <p:cNvPr id="6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6DE90F7-DFF1-43E7-A4DD-8B6E2949AB93}"/>
              </a:ext>
            </a:extLst>
          </p:cNvPr>
          <p:cNvSpPr txBox="1">
            <a:spLocks/>
          </p:cNvSpPr>
          <p:nvPr/>
        </p:nvSpPr>
        <p:spPr>
          <a:xfrm>
            <a:off x="762000" y="1213214"/>
            <a:ext cx="1017962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Special tags can be added to the interface header to control the behaviour of the </a:t>
            </a:r>
            <a:r>
              <a:rPr lang="en-GB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Proxy Stub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Generator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// @</a:t>
            </a:r>
            <a:r>
              <a:rPr lang="en-GB" sz="2000" b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stubgen:skip</a:t>
            </a:r>
            <a:endParaRPr lang="en-GB" sz="2000" b="1" kern="0" spc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Stop parsing the file. Use for skipping of unwanted files or if the tool has issues with parsing   	the code.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// @</a:t>
            </a:r>
            <a:r>
              <a:rPr lang="en-GB" sz="2000" b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stubgen:omit</a:t>
            </a:r>
            <a:endParaRPr lang="en-GB" sz="2000" b="1" kern="0" spc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	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Omit code generation for the next class or method.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// @</a:t>
            </a:r>
            <a:r>
              <a:rPr lang="en-GB" sz="2000" b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stubgen:stub</a:t>
            </a:r>
            <a:endParaRPr lang="en-GB" sz="2000" b="1" kern="0" spc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Only emit empty stubs for the next class or method. Use to fill in the bodies manually.</a:t>
            </a:r>
            <a:endParaRPr lang="en-GB" sz="20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en-GB" sz="2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43607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64433E-D632-40D1-B3C1-66B59A0B4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4465"/>
            <a:ext cx="8483007" cy="546829"/>
          </a:xfrm>
        </p:spPr>
        <p:txBody>
          <a:bodyPr>
            <a:normAutofit fontScale="90000"/>
          </a:bodyPr>
          <a:lstStyle/>
          <a:p>
            <a:pPr algn="l"/>
            <a:r>
              <a:rPr lang="en-GB" sz="3600" dirty="0"/>
              <a:t>Proxy Stub Generator – Special Tags (cont.)</a:t>
            </a:r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6FC787A0-E67F-402A-81A4-FE09510F41B7}"/>
              </a:ext>
            </a:extLst>
          </p:cNvPr>
          <p:cNvSpPr txBox="1">
            <a:spLocks/>
          </p:cNvSpPr>
          <p:nvPr/>
        </p:nvSpPr>
        <p:spPr>
          <a:xfrm>
            <a:off x="762000" y="1202917"/>
            <a:ext cx="1017962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DB9043-AD59-41F3-AFC5-3540328F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67" y="1279546"/>
            <a:ext cx="9753600" cy="529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967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51754E-7F0A-42A7-A08C-41259EE9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3161"/>
            <a:ext cx="7696200" cy="546829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Proxy Stub Generator – </a:t>
            </a:r>
            <a:r>
              <a:rPr lang="pl-PL" sz="3600" dirty="0" err="1"/>
              <a:t>Output</a:t>
            </a:r>
            <a:r>
              <a:rPr lang="pl-PL" sz="3600" dirty="0"/>
              <a:t> </a:t>
            </a:r>
            <a:r>
              <a:rPr lang="pl-PL" sz="3600" dirty="0" err="1"/>
              <a:t>parameters</a:t>
            </a:r>
            <a:endParaRPr lang="en-GB" dirty="0"/>
          </a:p>
        </p:txBody>
      </p:sp>
      <p:sp>
        <p:nvSpPr>
          <p:cNvPr id="5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D65476FF-8F78-43A1-9C01-489662D08F8D}"/>
              </a:ext>
            </a:extLst>
          </p:cNvPr>
          <p:cNvSpPr txBox="1">
            <a:spLocks/>
          </p:cNvSpPr>
          <p:nvPr/>
        </p:nvSpPr>
        <p:spPr>
          <a:xfrm>
            <a:off x="762000" y="1204748"/>
            <a:ext cx="1017962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 Proxy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Stub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Generator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supports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passing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return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via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either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reference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primitives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C++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strings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pointers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pointer 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primitives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arrays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).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Thus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when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passing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non-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pointer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non-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reference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additional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tag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required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  <a:endParaRPr lang="en-GB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/* @in */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input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(As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was a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pointer.)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/* @out */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output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endParaRPr lang="pl-PL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/* @</a:t>
            </a:r>
            <a:r>
              <a:rPr lang="pl-PL" sz="1800" b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inout</a:t>
            </a: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*/ </a:t>
            </a:r>
            <a:r>
              <a:rPr lang="pl-PL" sz="18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or</a:t>
            </a:r>
            <a:r>
              <a:rPr lang="pl-PL" sz="1800" kern="0" spc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</a:t>
            </a: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/* @in @out */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	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input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output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</a:t>
            </a:r>
            <a:r>
              <a:rPr lang="en-GB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@</a:t>
            </a:r>
            <a:r>
              <a:rPr lang="pl-PL" sz="1800" b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length</a:t>
            </a:r>
            <a:r>
              <a:rPr lang="en-GB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:</a:t>
            </a:r>
            <a:r>
              <a:rPr lang="pl-PL" sz="1800" b="1" i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expression</a:t>
            </a: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*/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	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length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Needs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be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either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another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constant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value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     	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expression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Expressions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must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enclosed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in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parentheses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expression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void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then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sizeof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	of the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type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instead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	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e.g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bufferSize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256, 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bufferSize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*4), (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width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*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height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),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void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, etc.)</a:t>
            </a: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705883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C499F-8DC6-4416-8E39-3D2D2885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8259233" cy="546829"/>
          </a:xfrm>
        </p:spPr>
        <p:txBody>
          <a:bodyPr>
            <a:normAutofit/>
          </a:bodyPr>
          <a:lstStyle/>
          <a:p>
            <a:r>
              <a:rPr lang="en-GB" sz="3200" dirty="0"/>
              <a:t>Proxy Stub Generator – </a:t>
            </a:r>
            <a:r>
              <a:rPr lang="pl-PL" sz="3200" dirty="0" err="1"/>
              <a:t>Output</a:t>
            </a:r>
            <a:r>
              <a:rPr lang="pl-PL" sz="3200" dirty="0"/>
              <a:t> </a:t>
            </a:r>
            <a:r>
              <a:rPr lang="pl-PL" sz="3200" dirty="0" err="1"/>
              <a:t>parameters</a:t>
            </a:r>
            <a:endParaRPr lang="en-GB" dirty="0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14B5377C-1820-4901-AE6C-25F2441C7788}"/>
              </a:ext>
            </a:extLst>
          </p:cNvPr>
          <p:cNvSpPr txBox="1">
            <a:spLocks/>
          </p:cNvSpPr>
          <p:nvPr/>
        </p:nvSpPr>
        <p:spPr>
          <a:xfrm>
            <a:off x="762000" y="1204748"/>
            <a:ext cx="10179627" cy="4885675"/>
          </a:xfrm>
          <a:prstGeom prst="rect">
            <a:avLst/>
          </a:prstGeom>
        </p:spPr>
        <p:txBody>
          <a:bodyPr wrap="square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/</a:t>
            </a: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*</a:t>
            </a:r>
            <a:r>
              <a:rPr lang="en-GB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@</a:t>
            </a:r>
            <a:r>
              <a:rPr lang="pl-PL" sz="1800" b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maxlength</a:t>
            </a:r>
            <a:r>
              <a:rPr lang="en-GB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:</a:t>
            </a:r>
            <a:r>
              <a:rPr lang="pl-PL" sz="1800" b="1" i="1" kern="0" spc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expression</a:t>
            </a:r>
            <a:r>
              <a:rPr lang="pl-PL" sz="1800" b="1" kern="0" spc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 */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	For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input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/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output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specifies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the maximum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length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for the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buffer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If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@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maxlength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omitted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	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@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length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instead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Same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rules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apply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as for 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@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length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Pointers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do not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require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@in /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@out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tags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as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they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are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always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input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Returning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interfaces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parameter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can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achieved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by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using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a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reference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to pointer. 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Note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 C-style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strings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require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explicit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i="1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@</a:t>
            </a:r>
            <a:r>
              <a:rPr lang="pl-PL" sz="1800" i="1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length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</a:t>
            </a: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tags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.</a:t>
            </a: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8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pl-PL" sz="14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pl-PL" sz="1800" kern="0" spc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Examples</a:t>
            </a:r>
            <a:r>
              <a:rPr lang="pl-PL" sz="18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:</a:t>
            </a:r>
            <a:endParaRPr lang="en-GB" sz="1800" kern="0" spc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8561D8D-6AE4-4A3F-BB2C-E4ADD603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594099"/>
            <a:ext cx="10977033" cy="26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786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1FBF38-CCA5-459F-8210-2DC421AB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303161"/>
            <a:ext cx="7893627" cy="546829"/>
          </a:xfrm>
        </p:spPr>
        <p:txBody>
          <a:bodyPr>
            <a:normAutofit/>
          </a:bodyPr>
          <a:lstStyle/>
          <a:p>
            <a:r>
              <a:rPr lang="en-GB" sz="3200"/>
              <a:t>Proxy Stub Generator – Automatic Includes</a:t>
            </a:r>
            <a:endParaRPr lang="en-GB"/>
          </a:p>
        </p:txBody>
      </p:sp>
      <p:sp>
        <p:nvSpPr>
          <p:cNvPr id="3" name="Premium Applications Multiple premium applications are being added on top of the Application Framework…">
            <a:extLst>
              <a:ext uri="{FF2B5EF4-FFF2-40B4-BE49-F238E27FC236}">
                <a16:creationId xmlns:a16="http://schemas.microsoft.com/office/drawing/2014/main" id="{79605C2D-C480-49A7-8E39-803E002E67CD}"/>
              </a:ext>
            </a:extLst>
          </p:cNvPr>
          <p:cNvSpPr txBox="1">
            <a:spLocks/>
          </p:cNvSpPr>
          <p:nvPr/>
        </p:nvSpPr>
        <p:spPr>
          <a:xfrm>
            <a:off x="762000" y="1213214"/>
            <a:ext cx="10179627" cy="488567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43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1pPr>
            <a:lvl2pPr marL="107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2pPr>
            <a:lvl3pPr marL="170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3pPr>
            <a:lvl4pPr marL="234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4pPr>
            <a:lvl5pPr marL="297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5pPr>
            <a:lvl6pPr marL="361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6pPr>
            <a:lvl7pPr marL="424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7pPr>
            <a:lvl8pPr marL="4884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8pPr>
            <a:lvl9pPr marL="5519615" indent="-439615" defTabSz="457200">
              <a:lnSpc>
                <a:spcPct val="120000"/>
              </a:lnSpc>
              <a:spcBef>
                <a:spcPts val="5200"/>
              </a:spcBef>
              <a:buSzPct val="75000"/>
              <a:buChar char="•"/>
              <a:defRPr sz="3600" spc="-30">
                <a:solidFill>
                  <a:srgbClr val="363534"/>
                </a:solidFill>
                <a:latin typeface="+mj-lt"/>
                <a:ea typeface="+mj-ea"/>
                <a:cs typeface="+mj-cs"/>
                <a:sym typeface="Helvetica Light"/>
              </a:defRPr>
            </a:lvl9pPr>
          </a:lstStyle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Each parsed header file is automatically prepended with the following files:</a:t>
            </a: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"/>
              </a:rPr>
              <a:t>Ids.h</a:t>
            </a:r>
            <a:r>
              <a:rPr lang="en-GB" sz="2000" kern="0" spc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"/>
              </a:rPr>
              <a:t> – if present in the same directory as the parsed header file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9420" indent="-439420" defTabSz="412750" latinLnBrk="1" hangingPunct="0">
              <a:lnSpc>
                <a:spcPct val="100000"/>
              </a:lnSpc>
              <a:spcBef>
                <a:spcPts val="0"/>
              </a:spcBef>
              <a:buSzTx/>
            </a:pPr>
            <a:r>
              <a:rPr lang="en-GB" sz="2000" kern="0" spc="0" dirty="0" err="1">
                <a:solidFill>
                  <a:srgbClr val="000000"/>
                </a:solidFill>
                <a:latin typeface="Courier New"/>
                <a:cs typeface="Courier New"/>
                <a:sym typeface="Helvetica"/>
              </a:rPr>
              <a:t>default.h</a:t>
            </a: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 – if present in the same directory as the </a:t>
            </a:r>
            <a:r>
              <a:rPr lang="en-GB" sz="2000" i="1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Proxy Stub Generator </a:t>
            </a: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(changeable via command line) – holds default definitions that may be required to successfully scan</a:t>
            </a:r>
            <a:endParaRPr lang="en-GB" sz="20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	interface headers without the need of parsing STL or </a:t>
            </a:r>
            <a:r>
              <a:rPr lang="en-GB" sz="2000" i="1" kern="0" spc="0" dirty="0" err="1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WPEFramework</a:t>
            </a:r>
            <a:r>
              <a:rPr lang="en-GB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 core, </a:t>
            </a:r>
            <a:r>
              <a:rPr lang="pl-PL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for </a:t>
            </a:r>
            <a:r>
              <a:rPr lang="pl-PL" sz="2000" kern="0" spc="0" dirty="0" err="1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example</a:t>
            </a:r>
            <a:r>
              <a:rPr lang="pl-PL" sz="2000" kern="0" spc="0" dirty="0">
                <a:solidFill>
                  <a:srgbClr val="000000"/>
                </a:solidFill>
                <a:latin typeface="Calibri"/>
                <a:cs typeface="Calibri"/>
                <a:sym typeface="Helvetica"/>
              </a:rPr>
              <a:t>:</a:t>
            </a:r>
            <a:endParaRPr lang="en-GB" sz="2000" kern="0" spc="0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 defTabSz="412750" latinLnBrk="1" hangingPunct="0">
              <a:lnSpc>
                <a:spcPct val="100000"/>
              </a:lnSpc>
              <a:spcBef>
                <a:spcPts val="0"/>
              </a:spcBef>
              <a:buSzTx/>
              <a:buNone/>
            </a:pPr>
            <a:endParaRPr lang="en-GB" sz="2400" kern="0" spc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Helvetica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400DC48-2ABC-48D4-A353-C3827F51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22" y="2855435"/>
            <a:ext cx="3558646" cy="36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313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9FA1A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1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9FA1A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</Words>
  <Application>Microsoft Office PowerPoint</Application>
  <PresentationFormat>Panoramiczny</PresentationFormat>
  <Paragraphs>109</Paragraphs>
  <Slides>11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Calibri</vt:lpstr>
      <vt:lpstr>Courier New</vt:lpstr>
      <vt:lpstr>Helvetica</vt:lpstr>
      <vt:lpstr>Helvetica Light</vt:lpstr>
      <vt:lpstr>White</vt:lpstr>
      <vt:lpstr>Prezentacja programu PowerPoint</vt:lpstr>
      <vt:lpstr>Proxy Stub Generator</vt:lpstr>
      <vt:lpstr>Proxy Stub Generator – Command Line</vt:lpstr>
      <vt:lpstr>Proxy Stub Generator – Example Usage</vt:lpstr>
      <vt:lpstr>Proxy Stub Generator – Special Tags</vt:lpstr>
      <vt:lpstr>Proxy Stub Generator – Special Tags (cont.)</vt:lpstr>
      <vt:lpstr>Proxy Stub Generator – Output parameters</vt:lpstr>
      <vt:lpstr>Proxy Stub Generator – Output parameters</vt:lpstr>
      <vt:lpstr>Proxy Stub Generator – Automatic Includes</vt:lpstr>
      <vt:lpstr>Proxy Stub Generator – Limitations</vt:lpstr>
      <vt:lpstr>Proxy Stub Generator – Troubleshooting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2019-06-04T06:08:55Z</dcterms:created>
  <dcterms:modified xsi:type="dcterms:W3CDTF">2019-06-04T06:11:16Z</dcterms:modified>
</cp:coreProperties>
</file>