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9"/>
  </p:notesMasterIdLst>
  <p:sldIdLst>
    <p:sldId id="257" r:id="rId2"/>
    <p:sldId id="276" r:id="rId3"/>
    <p:sldId id="273" r:id="rId4"/>
    <p:sldId id="271" r:id="rId5"/>
    <p:sldId id="272" r:id="rId6"/>
    <p:sldId id="281" r:id="rId7"/>
    <p:sldId id="280" r:id="rId8"/>
    <p:sldId id="288" r:id="rId9"/>
    <p:sldId id="290" r:id="rId10"/>
    <p:sldId id="291" r:id="rId11"/>
    <p:sldId id="274" r:id="rId12"/>
    <p:sldId id="283" r:id="rId13"/>
    <p:sldId id="287" r:id="rId14"/>
    <p:sldId id="286" r:id="rId15"/>
    <p:sldId id="289" r:id="rId16"/>
    <p:sldId id="285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8F3D5-F277-4348-A1B8-A2119CE9DCDC}" v="7" dt="2019-02-18T12:48:43.310"/>
    <p1510:client id="{776C189D-6625-6F67-A5E0-212FA3148C87}" v="5" dt="2019-02-18T12:38:36.586"/>
    <p1510:client id="{8C35A4B4-FBF2-4673-9108-B1227291AD4B}" v="6" dt="2019-02-18T12:36:40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6389" autoAdjust="0"/>
  </p:normalViewPr>
  <p:slideViewPr>
    <p:cSldViewPr snapToGrid="0">
      <p:cViewPr varScale="1">
        <p:scale>
          <a:sx n="113" d="100"/>
          <a:sy n="113" d="100"/>
        </p:scale>
        <p:origin x="52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A8373-E49F-46A4-83C6-986B9F5B6AAB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5EA1F-7569-4710-9A91-906AEAB6D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1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12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5EA1F-7569-4710-9A91-906AEAB6D9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55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ver-192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730255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36" name="Shape 36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11642981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ver-192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431905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192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7409879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3801376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16" name="Shape 16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24420288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14792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24" name="Shape 24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399080315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28" name="Shape 28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220328253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32" name="Shape 32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264594172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11266343" y="6057900"/>
            <a:ext cx="193964" cy="1846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62000" y="303161"/>
            <a:ext cx="6350000" cy="5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4" name="Shape 4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  <p:pic>
        <p:nvPicPr>
          <p:cNvPr id="5" name="Afbeelding 4" descr="Metrological-logo-RGB.eps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31" y="410781"/>
            <a:ext cx="2173657" cy="3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8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med"/>
  <p:txStyles>
    <p:titleStyle>
      <a:lvl1pPr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1pPr>
      <a:lvl2pPr indent="1143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2pPr>
      <a:lvl3pPr indent="2286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3pPr>
      <a:lvl4pPr indent="3429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4pPr>
      <a:lvl5pPr indent="4572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5pPr>
      <a:lvl6pPr indent="5715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6pPr>
      <a:lvl7pPr indent="6858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7pPr>
      <a:lvl8pPr indent="8001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8pPr>
      <a:lvl9pPr indent="9144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9pPr>
    </p:titleStyle>
    <p:bodyStyle>
      <a:lvl1pPr marL="219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1pPr>
      <a:lvl2pPr marL="5373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2pPr>
      <a:lvl3pPr marL="854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3pPr>
      <a:lvl4pPr marL="11723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4pPr>
      <a:lvl5pPr marL="1489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5pPr>
      <a:lvl6pPr marL="18073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6pPr>
      <a:lvl7pPr marL="2124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7pPr>
      <a:lvl8pPr marL="24423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8pPr>
      <a:lvl9pPr marL="2759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9pPr>
    </p:bodyStyle>
    <p:otherStyle>
      <a:lvl1pPr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143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286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429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4572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5715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6858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001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9144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son-schema.org/specification-links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737435" y="5145727"/>
            <a:ext cx="4009111" cy="669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87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1pPr>
          </a:lstStyle>
          <a:p>
            <a:pPr defTabSz="412750">
              <a:defRPr sz="1800"/>
            </a:pPr>
            <a:r>
              <a:rPr lang="pl-PL" sz="4350" kern="0" dirty="0">
                <a:latin typeface="Helvetica Light"/>
              </a:rPr>
              <a:t>JSON</a:t>
            </a:r>
            <a:r>
              <a:rPr lang="en-GB" sz="4350" kern="0" dirty="0">
                <a:latin typeface="Helvetica Light"/>
              </a:rPr>
              <a:t> Generator</a:t>
            </a:r>
          </a:p>
        </p:txBody>
      </p:sp>
      <p:sp>
        <p:nvSpPr>
          <p:cNvPr id="42" name="Shape 42"/>
          <p:cNvSpPr/>
          <p:nvPr/>
        </p:nvSpPr>
        <p:spPr>
          <a:xfrm>
            <a:off x="771302" y="6002821"/>
            <a:ext cx="1026307" cy="277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2700" cap="all" spc="81">
                <a:solidFill>
                  <a:srgbClr val="000000"/>
                </a:solidFill>
              </a:defRPr>
            </a:lvl1pPr>
          </a:lstStyle>
          <a:p>
            <a:pPr defTabSz="412750">
              <a:spcBef>
                <a:spcPts val="400"/>
              </a:spcBef>
              <a:defRPr sz="1800" cap="none" spc="0"/>
            </a:pPr>
            <a:r>
              <a:rPr lang="en-GB" sz="1350" kern="0" spc="41" dirty="0">
                <a:latin typeface="Helvetica"/>
                <a:cs typeface="Helvetica"/>
                <a:sym typeface="Helvetica"/>
              </a:rPr>
              <a:t>OVERVIEW</a:t>
            </a:r>
          </a:p>
        </p:txBody>
      </p:sp>
      <p:pic>
        <p:nvPicPr>
          <p:cNvPr id="43" name="Metrological-logo-RGB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726852" y="4211410"/>
            <a:ext cx="3376595" cy="6688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64D141-C85A-43D7-AAB5-6FBE819D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535333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Properties</a:t>
            </a:r>
            <a:endParaRPr lang="en-GB" dirty="0"/>
          </a:p>
        </p:txBody>
      </p:sp>
      <p:sp>
        <p:nvSpPr>
          <p:cNvPr id="4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88A17B08-90F6-45DB-9E4B-89BD28FAB992}"/>
              </a:ext>
            </a:extLst>
          </p:cNvPr>
          <p:cNvSpPr txBox="1">
            <a:spLocks/>
          </p:cNvSpPr>
          <p:nvPr/>
        </p:nvSpPr>
        <p:spPr>
          <a:xfrm>
            <a:off x="761999" y="1101317"/>
            <a:ext cx="10621434" cy="511745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Extra </a:t>
            </a:r>
            <a:r>
              <a:rPr lang="pl-PL" sz="24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attributes</a:t>
            </a: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4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4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handling</a:t>
            </a:r>
            <a:endParaRPr lang="pl-PL" sz="24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index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object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– 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include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index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parameter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child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635000" lvl="1" indent="0" defTabSz="412750" latinLnBrk="1" hangingPunct="0">
              <a:lnSpc>
                <a:spcPct val="150000"/>
              </a:lnSpc>
              <a:spcBef>
                <a:spcPts val="0"/>
              </a:spcBef>
              <a:buSzTx/>
              <a:buNone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635000" lvl="1" indent="0" defTabSz="412750" latinLnBrk="1" hangingPunct="0">
              <a:lnSpc>
                <a:spcPct val="150000"/>
              </a:lnSpc>
              <a:spcBef>
                <a:spcPts val="0"/>
              </a:spcBef>
              <a:buSzTx/>
              <a:buNone/>
            </a:pPr>
            <a:endParaRPr lang="pl-PL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readonly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writeonly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boolean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set to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true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be 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read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write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only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with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only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getter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seter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emitted</a:t>
            </a:r>
            <a:endParaRPr lang="pl-PL" sz="2000" i="1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84837AD-D610-433C-B945-87BC15AC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52" y="2248429"/>
            <a:ext cx="6609937" cy="14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61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64433E-D632-40D1-B3C1-66B59A0B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4465"/>
            <a:ext cx="8483007" cy="546829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/>
              <a:t>JSON</a:t>
            </a:r>
            <a:r>
              <a:rPr lang="en-GB" sz="3600" dirty="0"/>
              <a:t> Generator – </a:t>
            </a:r>
            <a:r>
              <a:rPr lang="pl-PL" sz="3600" dirty="0" err="1"/>
              <a:t>Commons</a:t>
            </a:r>
            <a:endParaRPr lang="en-GB" sz="3600" dirty="0"/>
          </a:p>
        </p:txBody>
      </p:sp>
      <p:sp>
        <p:nvSpPr>
          <p:cNvPr id="3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6FC787A0-E67F-402A-81A4-FE09510F41B7}"/>
              </a:ext>
            </a:extLst>
          </p:cNvPr>
          <p:cNvSpPr txBox="1">
            <a:spLocks/>
          </p:cNvSpPr>
          <p:nvPr/>
        </p:nvSpPr>
        <p:spPr>
          <a:xfrm>
            <a:off x="762000" y="1202917"/>
            <a:ext cx="10358967" cy="48856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 order to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reduce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duplication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ease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mainatance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the JSON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shall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make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</a:t>
            </a:r>
            <a:r>
              <a:rPr lang="pl-PL" sz="2000" i="1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$ref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links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wherever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possible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following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hold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items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that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common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across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common.json</a:t>
            </a:r>
            <a:endParaRPr lang="pl-PL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Holds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pool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items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inclusion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defitions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e.g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 error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results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etc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document.json</a:t>
            </a:r>
            <a:endParaRPr lang="pl-PL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Holds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pool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items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inclusion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descriptions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terms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references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etc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global.json</a:t>
            </a:r>
            <a:endParaRPr lang="pl-PL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	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Holds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common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sections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that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always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included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e.g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common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abbreviations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terms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etc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548967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64433E-D632-40D1-B3C1-66B59A0B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4465"/>
            <a:ext cx="8483007" cy="546829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/>
              <a:t>JSON</a:t>
            </a:r>
            <a:r>
              <a:rPr lang="en-GB" sz="3600" dirty="0"/>
              <a:t> Generator – </a:t>
            </a:r>
            <a:r>
              <a:rPr lang="pl-PL" sz="3600" dirty="0" err="1"/>
              <a:t>Typical</a:t>
            </a:r>
            <a:r>
              <a:rPr lang="pl-PL" sz="3600" dirty="0"/>
              <a:t> </a:t>
            </a:r>
            <a:r>
              <a:rPr lang="pl-PL" sz="3600" dirty="0" err="1"/>
              <a:t>Workflow</a:t>
            </a:r>
            <a:endParaRPr lang="en-GB" sz="3600" dirty="0"/>
          </a:p>
        </p:txBody>
      </p:sp>
      <p:sp>
        <p:nvSpPr>
          <p:cNvPr id="3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6FC787A0-E67F-402A-81A4-FE09510F41B7}"/>
              </a:ext>
            </a:extLst>
          </p:cNvPr>
          <p:cNvSpPr txBox="1">
            <a:spLocks/>
          </p:cNvSpPr>
          <p:nvPr/>
        </p:nvSpPr>
        <p:spPr>
          <a:xfrm>
            <a:off x="761999" y="1109784"/>
            <a:ext cx="10179627" cy="499045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Create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JSON file with JSON-RPC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i.e. with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events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Create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JSON file with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description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configuration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etc.</a:t>
            </a: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refer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the JSON-RPC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events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definitions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tool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data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structures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stub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  <a:defRPr/>
            </a:pP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*JsonRpc.cpp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stub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convenience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JsonData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_*.h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API data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structers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move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interfaces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endParaRPr lang="pl-PL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Move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endpoint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prototypes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class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definition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that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implements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functionality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Call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RegisterAll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UnregisterAll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from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ctor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dtor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class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lvl="0" indent="-342900" defTabSz="412750" latinLnBrk="1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applicable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move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registration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interfaces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/Interface.cpp</a:t>
            </a: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Fill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endpoint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stubs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marR="0" lvl="0" indent="-342900" algn="l" defTabSz="412750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Call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event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from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appropriate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callbacks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notifications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etc</a:t>
            </a: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342900" indent="-342900" defTabSz="412750" latinLnBrk="1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tool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*.md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file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75511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F0F31F-77AF-41DB-8CAE-42F9C24F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7760876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Sample</a:t>
            </a:r>
            <a:r>
              <a:rPr lang="pl-PL" dirty="0"/>
              <a:t> Interface JSON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97AB9C4-842B-430D-989D-F06451F6A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72213"/>
            <a:ext cx="9837514" cy="54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456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8AE72A-11BC-4975-9D78-C50815F6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649633" cy="546829"/>
          </a:xfrm>
        </p:spPr>
        <p:txBody>
          <a:bodyPr>
            <a:normAutofit fontScale="90000"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Generated</a:t>
            </a:r>
            <a:r>
              <a:rPr lang="pl-PL" dirty="0"/>
              <a:t> </a:t>
            </a:r>
            <a:r>
              <a:rPr lang="pl-PL" dirty="0" err="1"/>
              <a:t>Classes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93A3636-D1E8-460D-BE4D-AE50135A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32" y="1046767"/>
            <a:ext cx="8513235" cy="53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4669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2986CB-933F-41A3-AC2C-A8E6EB6D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7652282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Plugin</a:t>
            </a:r>
            <a:r>
              <a:rPr lang="pl-PL" dirty="0"/>
              <a:t> JSON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1F836A1-D05E-49AF-AF35-64DD565BB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36" y="1104900"/>
            <a:ext cx="7756197" cy="55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977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0FB4CB-15B8-450A-9D4F-111A9E39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440573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Stub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68E5C29-0659-4D43-A58A-04E2E6E6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20" y="1075265"/>
            <a:ext cx="7191880" cy="54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515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C94D26-9F41-4DF6-AF86-B109B380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8251371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endParaRPr lang="en-GB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BFF1970-D30D-4A93-A4FC-F46CD478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83" y="1210732"/>
            <a:ext cx="6963717" cy="49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201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1FBF38-CCA5-459F-8210-2DC421A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JSON </a:t>
            </a:r>
            <a:r>
              <a:rPr lang="en-GB" sz="3200" dirty="0"/>
              <a:t>Generator</a:t>
            </a:r>
            <a:endParaRPr lang="en-GB" dirty="0"/>
          </a:p>
        </p:txBody>
      </p:sp>
      <p:sp>
        <p:nvSpPr>
          <p:cNvPr id="3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79605C2D-C480-49A7-8E39-803E002E67CD}"/>
              </a:ext>
            </a:extLst>
          </p:cNvPr>
          <p:cNvSpPr txBox="1">
            <a:spLocks/>
          </p:cNvSpPr>
          <p:nvPr/>
        </p:nvSpPr>
        <p:spPr>
          <a:xfrm>
            <a:off x="761999" y="1213214"/>
            <a:ext cx="10426701" cy="48856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A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code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and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documentation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generator </a:t>
            </a:r>
            <a:r>
              <a:rPr lang="en-GB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for </a:t>
            </a:r>
            <a:r>
              <a:rPr lang="en-GB" sz="2000" i="1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WPEFramework</a:t>
            </a:r>
            <a:r>
              <a:rPr lang="en-GB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JSON-RPC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interfaces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. 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2000" dirty="0">
              <a:solidFill>
                <a:schemeClr val="tx2">
                  <a:lumMod val="10000"/>
                </a:schemeClr>
              </a:solidFill>
              <a:latin typeface="Calibri"/>
              <a:cs typeface="Calibri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As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input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the generator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uses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JSON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files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describing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the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plugins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and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their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APIs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. The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source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JSON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files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shall</a:t>
            </a:r>
            <a:endParaRPr lang="pl-PL" sz="2000" dirty="0">
              <a:solidFill>
                <a:schemeClr val="tx2">
                  <a:lumMod val="10000"/>
                </a:schemeClr>
              </a:solidFill>
              <a:latin typeface="Calibri"/>
              <a:cs typeface="Calibri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fulfil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predefined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JSON </a:t>
            </a:r>
            <a:r>
              <a:rPr lang="pl-PL" sz="2000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schemas</a:t>
            </a:r>
            <a:r>
              <a:rPr lang="pl-PL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.</a:t>
            </a:r>
            <a:endParaRPr lang="en-GB" sz="2000" b="1" kern="0" spc="0" dirty="0">
              <a:solidFill>
                <a:schemeClr val="tx2">
                  <a:lumMod val="10000"/>
                </a:schemeClr>
              </a:solidFill>
              <a:latin typeface="Calibri"/>
              <a:cs typeface="Calibri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Main features:</a:t>
            </a: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C++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classes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data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structures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exchanged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during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JSON-RPC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calls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C++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convenience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prototypes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stubs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notification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getter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macros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generates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complete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JSON-RPC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Markdown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format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easily maintainable 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(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built with Python 2.x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012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6A62A9-A501-4E6E-A999-6F9EE48D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8509726" cy="546829"/>
          </a:xfrm>
        </p:spPr>
        <p:txBody>
          <a:bodyPr>
            <a:normAutofit/>
          </a:bodyPr>
          <a:lstStyle/>
          <a:p>
            <a:pPr algn="l"/>
            <a:r>
              <a:rPr lang="pl-PL" sz="3200" dirty="0"/>
              <a:t>JSON Generator </a:t>
            </a:r>
            <a:r>
              <a:rPr lang="en-GB" sz="3200" dirty="0"/>
              <a:t>– Command Line</a:t>
            </a:r>
          </a:p>
        </p:txBody>
      </p:sp>
      <p:sp>
        <p:nvSpPr>
          <p:cNvPr id="4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7E25D459-EE77-42DB-984C-B0941091EFB9}"/>
              </a:ext>
            </a:extLst>
          </p:cNvPr>
          <p:cNvSpPr txBox="1">
            <a:spLocks/>
          </p:cNvSpPr>
          <p:nvPr/>
        </p:nvSpPr>
        <p:spPr>
          <a:xfrm>
            <a:off x="761999" y="1198485"/>
            <a:ext cx="10329333" cy="5134582"/>
          </a:xfrm>
          <a:prstGeom prst="rect">
            <a:avLst/>
          </a:prstGeom>
        </p:spPr>
        <p:txBody>
          <a:bodyPr/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usage: JsonGenerator.py [-h] [--version] [-d] [-c] [-s] [-o DIR]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             [--indent SIZE] [--copy-</a:t>
            </a:r>
            <a:r>
              <a:rPr lang="en-GB" sz="13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ctor</a:t>
            </a: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] [--no-ref-names]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             [--def-string STRING] [--def-int-size SIZE]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             [--no-warnings]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             [path [path ...]]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3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Generate JSON C++ classes, stub code and API documentation from JSON definition files.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3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positional arguments: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path                  JSON file(s)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3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optional arguments: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-h, --help            show this help message and exit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--version             display version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-d, --docs            generate documentation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-c, --code            generate JSON classes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-s, --stubs           generate JSON-RPC stub code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-o DIR, --output DIR  output directory (default: output in the same directory as the source json)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--indent SIZE         code indentation in spaces (default: 4)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--copy-</a:t>
            </a:r>
            <a:r>
              <a:rPr lang="en-GB" sz="13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ctor</a:t>
            </a: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always emit a copy constructor and assignment operator for a class (default: emit only when it appears to be needed)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--no-ref-names        do not derive class names from $refs (default: derive class names from $ref)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--def-string STRING   default string initialisation (default: "")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--def-int-size SIZE   default integer size in bits (default: 32)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3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--no-warnings         suppress style/wording warnings (default: show all warnings)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3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860836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DA42B4-07FA-4685-B077-3C6E20FB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7902606" cy="546829"/>
          </a:xfrm>
        </p:spPr>
        <p:txBody>
          <a:bodyPr>
            <a:normAutofit/>
          </a:bodyPr>
          <a:lstStyle/>
          <a:p>
            <a:pPr algn="l"/>
            <a:r>
              <a:rPr lang="pl-PL" sz="3200" dirty="0"/>
              <a:t>JSON</a:t>
            </a:r>
            <a:r>
              <a:rPr lang="en-GB" sz="3200" dirty="0"/>
              <a:t> Generator – Example Usage</a:t>
            </a:r>
            <a:endParaRPr lang="en-GB" dirty="0"/>
          </a:p>
        </p:txBody>
      </p:sp>
      <p:sp>
        <p:nvSpPr>
          <p:cNvPr id="5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F571F846-FA15-496A-8BCE-48E472CC5560}"/>
              </a:ext>
            </a:extLst>
          </p:cNvPr>
          <p:cNvSpPr txBox="1">
            <a:spLocks/>
          </p:cNvSpPr>
          <p:nvPr/>
        </p:nvSpPr>
        <p:spPr>
          <a:xfrm>
            <a:off x="761999" y="1233996"/>
            <a:ext cx="10709127" cy="4885675"/>
          </a:xfrm>
          <a:prstGeom prst="rect">
            <a:avLst/>
          </a:prstGeom>
        </p:spPr>
        <p:txBody>
          <a:bodyPr/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 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JSON-RPC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documenatation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WebKitBrowser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$ ./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Generator.py 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--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docs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WebKitBrowserAPI.json</a:t>
            </a:r>
            <a:endParaRPr lang="pl-PL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documenatation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WebKitBrowser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$ ./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Generator.py 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--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docs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WebKitBrowserPlugin.json</a:t>
            </a:r>
            <a:endParaRPr lang="pl-PL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 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JSON-RPC data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structures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stubs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WebKitBrowser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$ ./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Json</a:t>
            </a: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Generator.py 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--data --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stubs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WebKitBrowserAPI.json</a:t>
            </a:r>
            <a:endParaRPr lang="en-GB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255890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7B6765-68A3-45E8-94B0-3C859F1B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742809" cy="546829"/>
          </a:xfrm>
        </p:spPr>
        <p:txBody>
          <a:bodyPr>
            <a:normAutofit/>
          </a:bodyPr>
          <a:lstStyle/>
          <a:p>
            <a:pPr algn="l"/>
            <a:r>
              <a:rPr lang="pl-PL" sz="3200" dirty="0"/>
              <a:t>JSON </a:t>
            </a:r>
            <a:r>
              <a:rPr lang="en-GB" sz="3200" dirty="0"/>
              <a:t>Generator –</a:t>
            </a:r>
            <a:r>
              <a:rPr lang="pl-PL" sz="3200" dirty="0"/>
              <a:t> JSON </a:t>
            </a:r>
            <a:r>
              <a:rPr lang="pl-PL" sz="3200" dirty="0" err="1"/>
              <a:t>Schemas</a:t>
            </a:r>
            <a:endParaRPr lang="en-GB" dirty="0"/>
          </a:p>
        </p:txBody>
      </p:sp>
      <p:sp>
        <p:nvSpPr>
          <p:cNvPr id="6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66DE90F7-DFF1-43E7-A4DD-8B6E2949AB93}"/>
              </a:ext>
            </a:extLst>
          </p:cNvPr>
          <p:cNvSpPr txBox="1">
            <a:spLocks/>
          </p:cNvSpPr>
          <p:nvPr/>
        </p:nvSpPr>
        <p:spPr>
          <a:xfrm>
            <a:off x="762000" y="1221680"/>
            <a:ext cx="10179627" cy="48856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following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schemas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describe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how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input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structured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schemas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interface.schema.json</a:t>
            </a: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	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Describes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definitions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events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).</a:t>
            </a: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schemas</a:t>
            </a: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plugin.schema.json</a:t>
            </a: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	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Describes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plugin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(For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events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shall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refer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schema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.)</a:t>
            </a: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2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schemas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based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on </a:t>
            </a:r>
            <a:r>
              <a:rPr lang="en-GB" sz="2000" dirty="0">
                <a:hlinkClick r:id="rId2"/>
              </a:rPr>
              <a:t>JSON Schema draft 7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2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436078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6FC233-5C63-4306-8CD9-88A0AD8B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8008132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Interface </a:t>
            </a:r>
            <a:r>
              <a:rPr lang="pl-PL" dirty="0" err="1"/>
              <a:t>Schema</a:t>
            </a:r>
            <a:endParaRPr lang="en-GB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B6D60CC-762A-4FB1-A153-D6409A218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986366"/>
            <a:ext cx="8627533" cy="56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91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91FA41-7FFC-4BA6-9F3D-A3CE8815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7733362" cy="546829"/>
          </a:xfrm>
        </p:spPr>
        <p:txBody>
          <a:bodyPr/>
          <a:lstStyle/>
          <a:p>
            <a:r>
              <a:rPr lang="pl-PL" dirty="0"/>
              <a:t>JSON Generator – </a:t>
            </a:r>
            <a:r>
              <a:rPr lang="pl-PL" dirty="0" err="1"/>
              <a:t>Plugin</a:t>
            </a:r>
            <a:r>
              <a:rPr lang="pl-PL" dirty="0"/>
              <a:t> </a:t>
            </a:r>
            <a:r>
              <a:rPr lang="pl-PL" dirty="0" err="1"/>
              <a:t>Schema</a:t>
            </a:r>
            <a:endParaRPr lang="en-GB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1CBE6D8-96D9-48AB-A813-B36CE717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59" y="965200"/>
            <a:ext cx="8739081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158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1ABA03-F452-487E-AF2A-FE4CEC25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6929967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Describing</a:t>
            </a:r>
            <a:r>
              <a:rPr lang="pl-PL" dirty="0"/>
              <a:t> Objects</a:t>
            </a:r>
            <a:endParaRPr lang="en-GB" dirty="0"/>
          </a:p>
        </p:txBody>
      </p:sp>
      <p:sp>
        <p:nvSpPr>
          <p:cNvPr id="4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C6735525-8BCC-4220-A2A8-1973D796F84D}"/>
              </a:ext>
            </a:extLst>
          </p:cNvPr>
          <p:cNvSpPr txBox="1">
            <a:spLocks/>
          </p:cNvSpPr>
          <p:nvPr/>
        </p:nvSpPr>
        <p:spPr>
          <a:xfrm>
            <a:off x="761999" y="1101317"/>
            <a:ext cx="10358967" cy="511745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Supported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JSON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Schema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attributes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object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mandatory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): </a:t>
            </a:r>
          </a:p>
          <a:p>
            <a:pPr lvl="1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number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only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),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(same as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number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),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array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object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null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lvl="1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variadic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anyOf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floating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-point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numbers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not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supported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description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short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description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default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default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value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optional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required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lists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properties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that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not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optional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Additional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attributes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by the generator: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class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override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class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name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replace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deduced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name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source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code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array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denotes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property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as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lists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enumerators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enumvals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array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allowing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specifing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enumerator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values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value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documentation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samples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only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size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size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bits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of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source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variable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default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32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uint32_t)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signed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integers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 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boolean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specifying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source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variable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signed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default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false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optional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boolean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forcing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attribute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be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optional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764627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64D141-C85A-43D7-AAB5-6FBE819D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535333" cy="546829"/>
          </a:xfrm>
        </p:spPr>
        <p:txBody>
          <a:bodyPr>
            <a:normAutofit/>
          </a:bodyPr>
          <a:lstStyle/>
          <a:p>
            <a:r>
              <a:rPr lang="pl-PL" dirty="0"/>
              <a:t>JSON Generator – </a:t>
            </a:r>
            <a:r>
              <a:rPr lang="pl-PL" dirty="0" err="1"/>
              <a:t>Events</a:t>
            </a:r>
            <a:endParaRPr lang="en-GB" dirty="0"/>
          </a:p>
        </p:txBody>
      </p:sp>
      <p:sp>
        <p:nvSpPr>
          <p:cNvPr id="4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88A17B08-90F6-45DB-9E4B-89BD28FAB992}"/>
              </a:ext>
            </a:extLst>
          </p:cNvPr>
          <p:cNvSpPr txBox="1">
            <a:spLocks/>
          </p:cNvSpPr>
          <p:nvPr/>
        </p:nvSpPr>
        <p:spPr>
          <a:xfrm>
            <a:off x="761999" y="1101317"/>
            <a:ext cx="10621434" cy="511745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Extra </a:t>
            </a:r>
            <a:r>
              <a:rPr lang="pl-PL" sz="24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attributes</a:t>
            </a:r>
            <a:r>
              <a:rPr lang="pl-PL" sz="24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event </a:t>
            </a:r>
            <a:r>
              <a:rPr lang="pl-PL" sz="24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handling</a:t>
            </a:r>
            <a:endParaRPr lang="pl-PL" sz="24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r>
              <a:rPr lang="pl-PL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object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– 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defined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the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method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include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parameter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event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filtering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r>
              <a:rPr lang="pl-PL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statuslistener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boolean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–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set to </a:t>
            </a:r>
            <a:r>
              <a:rPr lang="pl-PL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true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event status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registration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be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emitted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i="1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lvl="1" defTabSz="412750" latinLnBrk="1" hangingPunct="0">
              <a:lnSpc>
                <a:spcPct val="150000"/>
              </a:lnSpc>
              <a:spcBef>
                <a:spcPts val="0"/>
              </a:spcBef>
              <a:buSzTx/>
            </a:pPr>
            <a:endParaRPr lang="pl-PL" sz="2000" i="1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44EDFBA-C4A9-45B2-A241-4FCC4159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7" y="2228322"/>
            <a:ext cx="6162146" cy="172561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10F90F7-383F-4A6D-A4D4-441A6189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46" y="4484239"/>
            <a:ext cx="5804524" cy="92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2579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9FA1A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9FA1A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Panoramiczny</PresentationFormat>
  <Paragraphs>132</Paragraphs>
  <Slides>17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Helvetica</vt:lpstr>
      <vt:lpstr>Helvetica Light</vt:lpstr>
      <vt:lpstr>White</vt:lpstr>
      <vt:lpstr>Prezentacja programu PowerPoint</vt:lpstr>
      <vt:lpstr>JSON Generator</vt:lpstr>
      <vt:lpstr>JSON Generator – Command Line</vt:lpstr>
      <vt:lpstr>JSON Generator – Example Usage</vt:lpstr>
      <vt:lpstr>JSON Generator – JSON Schemas</vt:lpstr>
      <vt:lpstr>JSON Generator – Interface Schema</vt:lpstr>
      <vt:lpstr>JSON Generator – Plugin Schema</vt:lpstr>
      <vt:lpstr>JSON Generator – Describing Objects</vt:lpstr>
      <vt:lpstr>JSON Generator – Events</vt:lpstr>
      <vt:lpstr>JSON Generator – Properties</vt:lpstr>
      <vt:lpstr>JSON Generator – Commons</vt:lpstr>
      <vt:lpstr>JSON Generator – Typical Workflow</vt:lpstr>
      <vt:lpstr>JSON Generator – Sample Interface JSON</vt:lpstr>
      <vt:lpstr>JSON Generator – Sample Generated Classes</vt:lpstr>
      <vt:lpstr>JSON Generator – Sample Plugin JSON</vt:lpstr>
      <vt:lpstr>JSON Generator – Sample Stub Code</vt:lpstr>
      <vt:lpstr>JSON Generator – Sample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2019-06-04T08:27:52Z</dcterms:created>
  <dcterms:modified xsi:type="dcterms:W3CDTF">2019-06-05T08:57:14Z</dcterms:modified>
</cp:coreProperties>
</file>