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8" r:id="rId4"/>
    <p:sldId id="264" r:id="rId5"/>
    <p:sldId id="256" r:id="rId6"/>
    <p:sldId id="271" r:id="rId7"/>
    <p:sldId id="272" r:id="rId8"/>
    <p:sldId id="273" r:id="rId9"/>
    <p:sldId id="274" r:id="rId10"/>
    <p:sldId id="276" r:id="rId11"/>
    <p:sldId id="270" r:id="rId12"/>
    <p:sldId id="281" r:id="rId13"/>
    <p:sldId id="278" r:id="rId14"/>
    <p:sldId id="277" r:id="rId15"/>
    <p:sldId id="279" r:id="rId16"/>
    <p:sldId id="26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5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7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7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0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0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2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3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2B74-E56A-46D6-B3CB-61FAFAE52BD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명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ArmyDocs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622920"/>
          </a:xfrm>
        </p:spPr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국군 설문 조사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플랫폼</a:t>
            </a:r>
          </a:p>
        </p:txBody>
      </p:sp>
    </p:spTree>
    <p:extLst>
      <p:ext uri="{BB962C8B-B14F-4D97-AF65-F5344CB8AC3E}">
        <p14:creationId xmlns:p14="http://schemas.microsoft.com/office/powerpoint/2010/main" val="149322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188640"/>
            <a:ext cx="3888432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부대별 규모 설정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E865F58-E4CE-4F53-83D4-79977C89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7344816" cy="32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4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스택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E61C96C-98FF-4699-88AD-74767DF99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5" y="836712"/>
            <a:ext cx="8609584" cy="49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6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프로젝트 구조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3806679" cy="593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74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Backend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E58AA6F2-2C94-41A4-9ADA-A46D5E8B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Maven Spring Boot 2.0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기반으로 구축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브라우저에 기본 페이지 전달 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Restful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요청을 받아 데이터를 반환하는 구조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 Controller</a:t>
            </a:r>
          </a:p>
          <a:p>
            <a:pPr lvl="1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메인 라우팅 및 페이지 반환 역할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Survey Controller</a:t>
            </a:r>
          </a:p>
          <a:p>
            <a:pPr lvl="1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관련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 API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Login Controller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유저 관련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 API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Library  (JSON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토큰 기반 로그인 구현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1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ACE1A840-472F-4AE9-B13E-60D66651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jQuery</a:t>
            </a:r>
          </a:p>
          <a:p>
            <a:pPr lvl="1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바인딩 및 페이지 동작 처리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</a:p>
          <a:p>
            <a:pPr lvl="1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페이지에서 비동기 통신으로 데이터를 불러옴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SPA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 구축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Chart.js</a:t>
            </a:r>
          </a:p>
          <a:p>
            <a:pPr lvl="1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 그래프 구현</a:t>
            </a:r>
          </a:p>
          <a:p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Fontawesome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아이콘 처리</a:t>
            </a:r>
          </a:p>
          <a:p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BxSlider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슬라이드 애니메이션 처리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Animate.css</a:t>
            </a:r>
          </a:p>
          <a:p>
            <a:pPr lvl="1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애니메이션 동작 처리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Frontend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29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Database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E58AA6F2-2C94-41A4-9ADA-A46D5E8B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 5.7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RDB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구축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 구조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am_user_info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정보 테이블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lvl="1"/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am_survey_info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테이블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lvl="1"/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Am_survey_items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질의 항목 테이블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lvl="1"/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Am_survey_answer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답변 테이블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어플리케이션 서버 연동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MyBatis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(Wrapper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Library)</a:t>
            </a:r>
          </a:p>
          <a:p>
            <a:pPr lvl="1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 (DB Connection Core Library)</a:t>
            </a:r>
          </a:p>
        </p:txBody>
      </p:sp>
    </p:spTree>
    <p:extLst>
      <p:ext uri="{BB962C8B-B14F-4D97-AF65-F5344CB8AC3E}">
        <p14:creationId xmlns:p14="http://schemas.microsoft.com/office/powerpoint/2010/main" val="292610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시 발생하는 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비용 및 시간 감소</a:t>
            </a:r>
            <a:endParaRPr lang="en-US" altLang="ko-KR" sz="24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부대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사업 추진 기획 시 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객관적 데이터 수집 및 예측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병사 개개인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대회 아이템 기획 시 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수요 예측</a:t>
            </a:r>
            <a:endParaRPr lang="en-US" altLang="ko-KR" sz="24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 군 내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사업 시행 시 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정형화된 데이터 제공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5"/>
          <a:stretch/>
        </p:blipFill>
        <p:spPr bwMode="auto">
          <a:xfrm flipH="1">
            <a:off x="3851919" y="4619066"/>
            <a:ext cx="5219762" cy="219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1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육군본부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개발장교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김은진 중위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육군본부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개발병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이지수 일병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육군본부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개발병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정희성 일병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육군본부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개발병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최준영 일병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98463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5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시스템의 수요 및 필요성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행사 및 대회 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인원 현황 조사</a:t>
            </a:r>
            <a:endParaRPr lang="en-US" altLang="ko-KR" sz="20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시설 및 급식 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조사</a:t>
            </a:r>
            <a:endParaRPr lang="en-US" altLang="ko-KR" sz="20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사업 기획을 위한 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수요조사</a:t>
            </a:r>
            <a:endParaRPr lang="en-US" altLang="ko-KR" sz="20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But.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군 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인트라넷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설문조사 체계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수기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수요조사 작성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행정병 및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비용분석병이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직접 수집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타이핑</a:t>
            </a:r>
            <a:endParaRPr lang="en-US" altLang="ko-KR" sz="20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 수집 과정을 위한 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출장 및 야근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비일비재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아미독스 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85038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간편한 설문 생성 프로세스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(Google Docs)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부대별 승인 시스템</a:t>
            </a:r>
            <a:endParaRPr lang="en-US" altLang="ko-KR" sz="24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부대별 설문 및 소속 병사 정보 관리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중복 답변 및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Trolling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방지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Grouping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설문 대상 설정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넓은 접근성</a:t>
            </a:r>
            <a:endParaRPr lang="en-US" altLang="ko-KR" sz="24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인트라넷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인터넷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웹앱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대상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 장병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 간부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예비군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병사들 간 개별적 수요조사</a:t>
            </a:r>
            <a:endParaRPr lang="en-US" altLang="ko-KR" sz="24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결과를 기반으로 </a:t>
            </a:r>
            <a:r>
              <a:rPr lang="ko-KR" altLang="en-US" sz="2400" dirty="0" err="1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</a:t>
            </a:r>
            <a:endParaRPr lang="en-US" altLang="ko-KR" sz="18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아미독스의 특성</a:t>
            </a:r>
          </a:p>
        </p:txBody>
      </p:sp>
    </p:spTree>
    <p:extLst>
      <p:ext uri="{BB962C8B-B14F-4D97-AF65-F5344CB8AC3E}">
        <p14:creationId xmlns:p14="http://schemas.microsoft.com/office/powerpoint/2010/main" val="315691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188640"/>
            <a:ext cx="2966392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목록</a:t>
            </a:r>
          </a:p>
        </p:txBody>
      </p:sp>
      <p:pic>
        <p:nvPicPr>
          <p:cNvPr id="3" name="그림 2" descr="스크린샷, 모니터, 화면, 열기이(가) 표시된 사진&#10;&#10;자동 생성된 설명">
            <a:extLst>
              <a:ext uri="{FF2B5EF4-FFF2-40B4-BE49-F238E27FC236}">
                <a16:creationId xmlns:a16="http://schemas.microsoft.com/office/drawing/2014/main" xmlns="" id="{802880EA-0381-4A78-AF45-B6746A82C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0"/>
          <a:stretch/>
        </p:blipFill>
        <p:spPr>
          <a:xfrm>
            <a:off x="611560" y="836712"/>
            <a:ext cx="7200800" cy="57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188640"/>
            <a:ext cx="2966392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등록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0766DBB-9AC2-4EC8-B490-44B2F1581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5341"/>
          <a:stretch/>
        </p:blipFill>
        <p:spPr>
          <a:xfrm>
            <a:off x="610030" y="908720"/>
            <a:ext cx="640949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3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188640"/>
            <a:ext cx="2966392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진행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E14A5CF-36FC-4526-BD27-7C7A4D89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5725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6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188640"/>
            <a:ext cx="2966392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결과 통계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C9E1524-110B-43E8-A355-59D1AED24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6" t="4129" r="16278" b="35565"/>
          <a:stretch/>
        </p:blipFill>
        <p:spPr>
          <a:xfrm>
            <a:off x="683568" y="766262"/>
            <a:ext cx="4277666" cy="53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3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188640"/>
            <a:ext cx="3888432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</a:t>
            </a:r>
            <a:r>
              <a:rPr lang="en-US" altLang="ko-KR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승인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1204A8-B896-4E46-AA58-5134D5FB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0728"/>
            <a:ext cx="710213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6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355</Words>
  <Application>Microsoft Office PowerPoint</Application>
  <PresentationFormat>화면 슬라이드 쇼(4:3)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프로젝트 명: ArmyDocs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27</cp:revision>
  <dcterms:created xsi:type="dcterms:W3CDTF">2019-10-21T12:05:09Z</dcterms:created>
  <dcterms:modified xsi:type="dcterms:W3CDTF">2019-10-24T20:21:44Z</dcterms:modified>
</cp:coreProperties>
</file>