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87" r:id="rId4"/>
    <p:sldId id="293" r:id="rId5"/>
    <p:sldId id="263" r:id="rId6"/>
    <p:sldId id="288" r:id="rId7"/>
    <p:sldId id="289" r:id="rId8"/>
    <p:sldId id="290" r:id="rId9"/>
    <p:sldId id="291" r:id="rId10"/>
    <p:sldId id="292" r:id="rId11"/>
    <p:sldId id="258" r:id="rId12"/>
    <p:sldId id="259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553" y="673271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Blackjack Simulation in CSS and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8553" y="3383602"/>
            <a:ext cx="5357600" cy="11602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project by: Joana </a:t>
            </a:r>
            <a:r>
              <a:rPr lang="en-US" dirty="0" err="1" smtClean="0"/>
              <a:t>Ibaro</a:t>
            </a:r>
            <a:r>
              <a:rPr lang="en-US" dirty="0" smtClean="0"/>
              <a:t> ,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Joshua King, and Hamel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079" y="1594916"/>
            <a:ext cx="7796540" cy="4191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our resources we broke it up so that that player 1 &amp; 2 were only allowed to hit once and player 3 was allowed to hit 2 times.</a:t>
            </a:r>
          </a:p>
          <a:p>
            <a:r>
              <a:rPr lang="en-US" dirty="0" smtClean="0"/>
              <a:t>If we could do that then we would have 2^hits cases. In our game it was 2^4 cases. </a:t>
            </a:r>
          </a:p>
          <a:p>
            <a:r>
              <a:rPr lang="en-US" dirty="0" smtClean="0"/>
              <a:t>With 16 cases you had to make sure the person who hit got the top card.</a:t>
            </a:r>
          </a:p>
          <a:p>
            <a:r>
              <a:rPr lang="en-US" dirty="0" smtClean="0"/>
              <a:t>With this being said either a hit or a stay had to be checked and so on</a:t>
            </a:r>
            <a:r>
              <a:rPr lang="mr-IN" dirty="0" smtClean="0"/>
              <a:t>…</a:t>
            </a:r>
            <a:r>
              <a:rPr lang="en-US" dirty="0" smtClean="0"/>
              <a:t> so a card could be added.</a:t>
            </a:r>
          </a:p>
          <a:p>
            <a:r>
              <a:rPr lang="en-US" dirty="0" smtClean="0"/>
              <a:t>We used the card classes to do this with 0-4 cards being drawn.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5921086"/>
            <a:ext cx="11813177" cy="1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1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330" y="497636"/>
            <a:ext cx="7796540" cy="3997828"/>
          </a:xfrm>
        </p:spPr>
        <p:txBody>
          <a:bodyPr/>
          <a:lstStyle/>
          <a:p>
            <a:r>
              <a:rPr lang="en-US" dirty="0" smtClean="0"/>
              <a:t>Once you hit the start button an animation occurs where all the cards shuffles in a random order 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/>
          <a:stretch/>
        </p:blipFill>
        <p:spPr>
          <a:xfrm>
            <a:off x="3148148" y="3025830"/>
            <a:ext cx="5839097" cy="3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code used for shuffle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9" y="1650864"/>
            <a:ext cx="4885508" cy="4908551"/>
          </a:xfrm>
        </p:spPr>
      </p:pic>
    </p:spTree>
    <p:extLst>
      <p:ext uri="{BB962C8B-B14F-4D97-AF65-F5344CB8AC3E}">
        <p14:creationId xmlns:p14="http://schemas.microsoft.com/office/powerpoint/2010/main" val="85745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770" y="1724298"/>
            <a:ext cx="7676687" cy="12689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shuffle continues to return to the dealer in a fan then it deals out the cards to the players with their initial 2 cards.</a:t>
            </a:r>
          </a:p>
          <a:p>
            <a:r>
              <a:rPr lang="en-US" dirty="0" smtClean="0"/>
              <a:t>An example is below like with the 4 of hearts.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97" y="3348471"/>
            <a:ext cx="3825966" cy="2964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3" y="4196588"/>
            <a:ext cx="250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check box idea was good but we progressed. </a:t>
            </a:r>
          </a:p>
          <a:p>
            <a:r>
              <a:rPr lang="en-US" dirty="0" smtClean="0"/>
              <a:t>We made them translucent so the we could still use the cases.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code in CSS for each of the hit and stays so that they were buttons and not </a:t>
            </a:r>
            <a:r>
              <a:rPr lang="en-US" dirty="0" err="1" smtClean="0"/>
              <a:t>checkboxs</a:t>
            </a:r>
            <a:r>
              <a:rPr lang="en-US" dirty="0" smtClean="0"/>
              <a:t> with text(code on next slide).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03" y="3629068"/>
            <a:ext cx="4456974" cy="8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code used for </a:t>
            </a:r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/>
          <a:stretch/>
        </p:blipFill>
        <p:spPr>
          <a:xfrm>
            <a:off x="4069724" y="1885285"/>
            <a:ext cx="4288553" cy="3987481"/>
          </a:xfrm>
        </p:spPr>
      </p:pic>
    </p:spTree>
    <p:extLst>
      <p:ext uri="{BB962C8B-B14F-4D97-AF65-F5344CB8AC3E}">
        <p14:creationId xmlns:p14="http://schemas.microsoft.com/office/powerpoint/2010/main" val="57893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46670"/>
            <a:ext cx="7796540" cy="3997828"/>
          </a:xfrm>
        </p:spPr>
        <p:txBody>
          <a:bodyPr/>
          <a:lstStyle/>
          <a:p>
            <a:r>
              <a:rPr lang="en-US" dirty="0" smtClean="0"/>
              <a:t>We start this project by drawing out what we wanted the project to look like simply.</a:t>
            </a:r>
          </a:p>
          <a:p>
            <a:r>
              <a:rPr lang="en-US" dirty="0" smtClean="0"/>
              <a:t>It came down to a page with a title and space for a dealer and space for players.</a:t>
            </a:r>
          </a:p>
          <a:p>
            <a:r>
              <a:rPr lang="en-US" dirty="0" smtClean="0"/>
              <a:t>We need to have a number of players. </a:t>
            </a:r>
          </a:p>
          <a:p>
            <a:r>
              <a:rPr lang="en-US" dirty="0" smtClean="0"/>
              <a:t>Then we needed to hand card to those players after a hit or move on to the next player after. </a:t>
            </a:r>
          </a:p>
        </p:txBody>
      </p:sp>
    </p:spTree>
    <p:extLst>
      <p:ext uri="{BB962C8B-B14F-4D97-AF65-F5344CB8AC3E}">
        <p14:creationId xmlns:p14="http://schemas.microsoft.com/office/powerpoint/2010/main" val="6144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of the game blackjack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526021"/>
            <a:ext cx="7796540" cy="46367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commonly is the casino version where chips are drawn</a:t>
            </a:r>
          </a:p>
          <a:p>
            <a:r>
              <a:rPr lang="en-US" dirty="0" smtClean="0"/>
              <a:t>The version that we made was the one where there was no chips. </a:t>
            </a:r>
          </a:p>
          <a:p>
            <a:r>
              <a:rPr lang="en-US" dirty="0" smtClean="0"/>
              <a:t>The basic system is that players get 2 cards and the objective is to get 21.</a:t>
            </a:r>
          </a:p>
          <a:p>
            <a:r>
              <a:rPr lang="en-US" dirty="0" smtClean="0"/>
              <a:t>So players can hit or stay and once they find the values of there cards they do this.</a:t>
            </a:r>
          </a:p>
          <a:p>
            <a:r>
              <a:rPr lang="en-US" dirty="0" smtClean="0"/>
              <a:t>If you go over 21 you lose.</a:t>
            </a:r>
          </a:p>
          <a:p>
            <a:r>
              <a:rPr lang="en-US" dirty="0" smtClean="0"/>
              <a:t>Once everyone has gone around and done this then the players compare values and the winner is the one with closest to 21 or 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752" y="1725544"/>
            <a:ext cx="7796540" cy="2079013"/>
          </a:xfrm>
        </p:spPr>
        <p:txBody>
          <a:bodyPr/>
          <a:lstStyle/>
          <a:p>
            <a:r>
              <a:rPr lang="en-US" dirty="0" smtClean="0"/>
              <a:t>We need a way to initialize the game</a:t>
            </a:r>
          </a:p>
          <a:p>
            <a:r>
              <a:rPr lang="en-US" dirty="0" smtClean="0"/>
              <a:t>The way we start that was using the start button along with the header. </a:t>
            </a:r>
          </a:p>
          <a:p>
            <a:r>
              <a:rPr lang="en-US" dirty="0" smtClean="0"/>
              <a:t>Once you open up the </a:t>
            </a:r>
            <a:r>
              <a:rPr lang="en-US" dirty="0" err="1" smtClean="0"/>
              <a:t>index.html</a:t>
            </a:r>
            <a:r>
              <a:rPr lang="en-US" dirty="0" smtClean="0"/>
              <a:t> the start button initiates.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72" y="4131129"/>
            <a:ext cx="8877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Players-HTML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460165" cy="2394624"/>
          </a:xfrm>
        </p:spPr>
        <p:txBody>
          <a:bodyPr/>
          <a:lstStyle/>
          <a:p>
            <a:r>
              <a:rPr lang="en-US" dirty="0" smtClean="0"/>
              <a:t>We started out by having divs for each player.</a:t>
            </a:r>
          </a:p>
          <a:p>
            <a:r>
              <a:rPr lang="en-US" dirty="0" smtClean="0"/>
              <a:t>There was 3 players because any more made an exponentially more number of cases.</a:t>
            </a:r>
          </a:p>
          <a:p>
            <a:r>
              <a:rPr lang="en-US" dirty="0" smtClean="0"/>
              <a:t>Once we had the divs we used check boxes at first to give them values for hit and stay.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85" y="4613571"/>
            <a:ext cx="6056086" cy="16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627573"/>
            <a:ext cx="7796540" cy="3997828"/>
          </a:xfrm>
        </p:spPr>
        <p:txBody>
          <a:bodyPr/>
          <a:lstStyle/>
          <a:p>
            <a:r>
              <a:rPr lang="en-US" dirty="0" smtClean="0"/>
              <a:t>We ideally wanted to have an image for every card .</a:t>
            </a:r>
          </a:p>
          <a:p>
            <a:r>
              <a:rPr lang="en-US" dirty="0" smtClean="0"/>
              <a:t>We had to limit to about 20 cards because it is very tedious .</a:t>
            </a:r>
          </a:p>
          <a:p>
            <a:r>
              <a:rPr lang="en-US" dirty="0" smtClean="0"/>
              <a:t>Another reason we limited was so that we did not need more than 15.</a:t>
            </a:r>
          </a:p>
          <a:p>
            <a:r>
              <a:rPr lang="en-US" dirty="0" smtClean="0"/>
              <a:t>We made classes so that they could be selected by there name in the CSS file (see next slide for image).</a:t>
            </a:r>
          </a:p>
          <a:p>
            <a:r>
              <a:rPr lang="en-US" dirty="0" smtClean="0"/>
              <a:t>Each class had its own sub class for every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for class of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1703613"/>
            <a:ext cx="6607739" cy="41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839" y="1568790"/>
            <a:ext cx="7796540" cy="3997828"/>
          </a:xfrm>
        </p:spPr>
        <p:txBody>
          <a:bodyPr/>
          <a:lstStyle/>
          <a:p>
            <a:r>
              <a:rPr lang="en-US" dirty="0" smtClean="0"/>
              <a:t>Time Constraint: We were not able to do as many hands of blackjack .</a:t>
            </a:r>
          </a:p>
          <a:p>
            <a:r>
              <a:rPr lang="en-US" dirty="0" smtClean="0"/>
              <a:t>Language constraint: If we were able to use JavaScript we would have been able to do more rounds.</a:t>
            </a:r>
          </a:p>
          <a:p>
            <a:r>
              <a:rPr lang="en-US" dirty="0" smtClean="0"/>
              <a:t>Language constraint: If we had been able to do math functions then we would have been able to introduce chip values which updated every 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had to devise an algorithm, the way we did it was to create cases. </a:t>
            </a:r>
          </a:p>
          <a:p>
            <a:r>
              <a:rPr lang="en-US" dirty="0"/>
              <a:t>P</a:t>
            </a:r>
            <a:r>
              <a:rPr lang="en-US" dirty="0" smtClean="0"/>
              <a:t>layer 1 had cards that summed up to 17</a:t>
            </a:r>
          </a:p>
          <a:p>
            <a:r>
              <a:rPr lang="en-US" dirty="0" smtClean="0"/>
              <a:t>Player 2 had cards that summed up to 20</a:t>
            </a:r>
          </a:p>
          <a:p>
            <a:r>
              <a:rPr lang="en-US" dirty="0" smtClean="0"/>
              <a:t>Player 3 had cards that summed up to 12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" y="925693"/>
            <a:ext cx="1556294" cy="53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332</TotalTime>
  <Words>689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Mangal</vt:lpstr>
      <vt:lpstr>MS Shell Dlg 2</vt:lpstr>
      <vt:lpstr>Wingdings</vt:lpstr>
      <vt:lpstr>Wingdings 3</vt:lpstr>
      <vt:lpstr>Arial</vt:lpstr>
      <vt:lpstr>Madison</vt:lpstr>
      <vt:lpstr>Blackjack Simulation in CSS and HTML</vt:lpstr>
      <vt:lpstr> Starting out</vt:lpstr>
      <vt:lpstr>Basic information of the game blackjack</vt:lpstr>
      <vt:lpstr>Start button</vt:lpstr>
      <vt:lpstr>Players-HTML</vt:lpstr>
      <vt:lpstr>Cards</vt:lpstr>
      <vt:lpstr>Screenshot for class of cards</vt:lpstr>
      <vt:lpstr>Constraints</vt:lpstr>
      <vt:lpstr>Algorithm</vt:lpstr>
      <vt:lpstr>Algorithm (continued)</vt:lpstr>
      <vt:lpstr>Animations</vt:lpstr>
      <vt:lpstr>Screenshots of code used for shuffle</vt:lpstr>
      <vt:lpstr>Animations(continued)</vt:lpstr>
      <vt:lpstr>Buttons</vt:lpstr>
      <vt:lpstr>Screenshots of code used for Buttons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Simulation in CSS and HTML</dc:title>
  <dc:creator>Hamel Patel</dc:creator>
  <cp:lastModifiedBy>Hamel Patel</cp:lastModifiedBy>
  <cp:revision>17</cp:revision>
  <cp:lastPrinted>2017-09-15T16:25:56Z</cp:lastPrinted>
  <dcterms:created xsi:type="dcterms:W3CDTF">2017-09-15T16:05:13Z</dcterms:created>
  <dcterms:modified xsi:type="dcterms:W3CDTF">2017-09-15T21:37:55Z</dcterms:modified>
</cp:coreProperties>
</file>