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6" r:id="rId6"/>
    <p:sldId id="264" r:id="rId7"/>
    <p:sldId id="261" r:id="rId8"/>
    <p:sldId id="262" r:id="rId9"/>
    <p:sldId id="263" r:id="rId10"/>
    <p:sldId id="260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EEB"/>
    <a:srgbClr val="00FFFF"/>
    <a:srgbClr val="ADF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9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11B93-4F72-42C1-8B75-6B70288316A1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AD6956-7046-4970-9B2E-2BF9B9D85957}">
      <dgm:prSet/>
      <dgm:spPr/>
      <dgm:t>
        <a:bodyPr/>
        <a:lstStyle/>
        <a:p>
          <a:r>
            <a:rPr lang="en-US" dirty="0"/>
            <a:t>A key component of any choose your own adventure scenario is a storyline. When creating a webpage of this nature, it is important to think about the story you want to tell so that you may not only format the page appropriately but also design it a suitable manner. </a:t>
          </a:r>
        </a:p>
      </dgm:t>
    </dgm:pt>
    <dgm:pt modelId="{26904C2E-3C04-40EF-9206-4225971EB3F4}" type="parTrans" cxnId="{ED4F26CA-9876-4EEB-BF16-34ADDE08D6FD}">
      <dgm:prSet/>
      <dgm:spPr/>
      <dgm:t>
        <a:bodyPr/>
        <a:lstStyle/>
        <a:p>
          <a:endParaRPr lang="en-US"/>
        </a:p>
      </dgm:t>
    </dgm:pt>
    <dgm:pt modelId="{4D7B7A11-578A-4D0A-9FD1-54D729469E96}" type="sibTrans" cxnId="{ED4F26CA-9876-4EEB-BF16-34ADDE08D6FD}">
      <dgm:prSet/>
      <dgm:spPr/>
      <dgm:t>
        <a:bodyPr/>
        <a:lstStyle/>
        <a:p>
          <a:endParaRPr lang="en-US"/>
        </a:p>
      </dgm:t>
    </dgm:pt>
    <dgm:pt modelId="{CB2E9076-DFA5-4C84-9F81-CBB5BFEC8EC3}">
      <dgm:prSet/>
      <dgm:spPr/>
      <dgm:t>
        <a:bodyPr/>
        <a:lstStyle/>
        <a:p>
          <a:r>
            <a:rPr lang="en-US" dirty="0"/>
            <a:t>For our project, the story is essentially a day in the life a college student here at Georgia State University</a:t>
          </a:r>
        </a:p>
      </dgm:t>
    </dgm:pt>
    <dgm:pt modelId="{C436DD65-0D00-4F24-B7B4-B1BD786068A0}" type="parTrans" cxnId="{889580B9-0A95-42BE-805E-5D7DB7D21A93}">
      <dgm:prSet/>
      <dgm:spPr/>
      <dgm:t>
        <a:bodyPr/>
        <a:lstStyle/>
        <a:p>
          <a:endParaRPr lang="en-US"/>
        </a:p>
      </dgm:t>
    </dgm:pt>
    <dgm:pt modelId="{BC5AE13A-B86B-4A93-85AB-C2ADE0821988}" type="sibTrans" cxnId="{889580B9-0A95-42BE-805E-5D7DB7D21A93}">
      <dgm:prSet/>
      <dgm:spPr/>
      <dgm:t>
        <a:bodyPr/>
        <a:lstStyle/>
        <a:p>
          <a:endParaRPr lang="en-US"/>
        </a:p>
      </dgm:t>
    </dgm:pt>
    <dgm:pt modelId="{086B2861-2BF5-4EBD-9D48-7658642B16D6}" type="pres">
      <dgm:prSet presAssocID="{1E711B93-4F72-42C1-8B75-6B70288316A1}" presName="linear" presStyleCnt="0">
        <dgm:presLayoutVars>
          <dgm:animLvl val="lvl"/>
          <dgm:resizeHandles val="exact"/>
        </dgm:presLayoutVars>
      </dgm:prSet>
      <dgm:spPr/>
    </dgm:pt>
    <dgm:pt modelId="{09D5D3BF-7829-455B-8612-D237A276AFCA}" type="pres">
      <dgm:prSet presAssocID="{80AD6956-7046-4970-9B2E-2BF9B9D8595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E795B2-C3F7-4762-890D-46948794D734}" type="pres">
      <dgm:prSet presAssocID="{4D7B7A11-578A-4D0A-9FD1-54D729469E96}" presName="spacer" presStyleCnt="0"/>
      <dgm:spPr/>
    </dgm:pt>
    <dgm:pt modelId="{93D2C541-78B0-4C20-8FC7-0C1E3173C35F}" type="pres">
      <dgm:prSet presAssocID="{CB2E9076-DFA5-4C84-9F81-CBB5BFEC8E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2C7A748-B889-40F4-A010-A35A1FE10043}" type="presOf" srcId="{1E711B93-4F72-42C1-8B75-6B70288316A1}" destId="{086B2861-2BF5-4EBD-9D48-7658642B16D6}" srcOrd="0" destOrd="0" presId="urn:microsoft.com/office/officeart/2005/8/layout/vList2"/>
    <dgm:cxn modelId="{7FB442B3-66A0-4BD3-8D22-5D057AD8B6E5}" type="presOf" srcId="{CB2E9076-DFA5-4C84-9F81-CBB5BFEC8EC3}" destId="{93D2C541-78B0-4C20-8FC7-0C1E3173C35F}" srcOrd="0" destOrd="0" presId="urn:microsoft.com/office/officeart/2005/8/layout/vList2"/>
    <dgm:cxn modelId="{889580B9-0A95-42BE-805E-5D7DB7D21A93}" srcId="{1E711B93-4F72-42C1-8B75-6B70288316A1}" destId="{CB2E9076-DFA5-4C84-9F81-CBB5BFEC8EC3}" srcOrd="1" destOrd="0" parTransId="{C436DD65-0D00-4F24-B7B4-B1BD786068A0}" sibTransId="{BC5AE13A-B86B-4A93-85AB-C2ADE0821988}"/>
    <dgm:cxn modelId="{ED4F26CA-9876-4EEB-BF16-34ADDE08D6FD}" srcId="{1E711B93-4F72-42C1-8B75-6B70288316A1}" destId="{80AD6956-7046-4970-9B2E-2BF9B9D85957}" srcOrd="0" destOrd="0" parTransId="{26904C2E-3C04-40EF-9206-4225971EB3F4}" sibTransId="{4D7B7A11-578A-4D0A-9FD1-54D729469E96}"/>
    <dgm:cxn modelId="{4C269CFC-7095-4B8B-8733-DCD430AB80CF}" type="presOf" srcId="{80AD6956-7046-4970-9B2E-2BF9B9D85957}" destId="{09D5D3BF-7829-455B-8612-D237A276AFCA}" srcOrd="0" destOrd="0" presId="urn:microsoft.com/office/officeart/2005/8/layout/vList2"/>
    <dgm:cxn modelId="{111EB55F-AE34-4DD1-8D11-121A1D9E3516}" type="presParOf" srcId="{086B2861-2BF5-4EBD-9D48-7658642B16D6}" destId="{09D5D3BF-7829-455B-8612-D237A276AFCA}" srcOrd="0" destOrd="0" presId="urn:microsoft.com/office/officeart/2005/8/layout/vList2"/>
    <dgm:cxn modelId="{3A28CC2D-34A6-4C89-B11E-6BF3BCB93E03}" type="presParOf" srcId="{086B2861-2BF5-4EBD-9D48-7658642B16D6}" destId="{D2E795B2-C3F7-4762-890D-46948794D734}" srcOrd="1" destOrd="0" presId="urn:microsoft.com/office/officeart/2005/8/layout/vList2"/>
    <dgm:cxn modelId="{0F1127AA-DE24-4771-A533-DCCB50BE244C}" type="presParOf" srcId="{086B2861-2BF5-4EBD-9D48-7658642B16D6}" destId="{93D2C541-78B0-4C20-8FC7-0C1E3173C35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552DE1-5A81-4F76-9515-F3BEDD2BC6C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A36910-D7C4-4AA3-880C-64E2910ED63D}">
      <dgm:prSet custT="1"/>
      <dgm:spPr/>
      <dgm:t>
        <a:bodyPr/>
        <a:lstStyle/>
        <a:p>
          <a:r>
            <a:rPr lang="en-US" sz="4000" b="1" i="1" dirty="0"/>
            <a:t>&lt;div&gt;</a:t>
          </a:r>
          <a:endParaRPr lang="en-US" sz="4000" dirty="0"/>
        </a:p>
      </dgm:t>
    </dgm:pt>
    <dgm:pt modelId="{6D2EC516-F423-46B3-85D6-62A731DD6ABE}" type="parTrans" cxnId="{A2C32EF0-C81A-4E20-8799-50DBC681445B}">
      <dgm:prSet/>
      <dgm:spPr/>
      <dgm:t>
        <a:bodyPr/>
        <a:lstStyle/>
        <a:p>
          <a:endParaRPr lang="en-US"/>
        </a:p>
      </dgm:t>
    </dgm:pt>
    <dgm:pt modelId="{7ABD2D73-20BE-44C7-B83A-67954AA0AD61}" type="sibTrans" cxnId="{A2C32EF0-C81A-4E20-8799-50DBC681445B}">
      <dgm:prSet/>
      <dgm:spPr/>
      <dgm:t>
        <a:bodyPr/>
        <a:lstStyle/>
        <a:p>
          <a:endParaRPr lang="en-US"/>
        </a:p>
      </dgm:t>
    </dgm:pt>
    <dgm:pt modelId="{C5BC7604-DC07-4144-A642-84288AF28F6E}">
      <dgm:prSet custT="1"/>
      <dgm:spPr/>
      <dgm:t>
        <a:bodyPr/>
        <a:lstStyle/>
        <a:p>
          <a:r>
            <a:rPr lang="en-US" sz="4000" b="1" i="1" dirty="0"/>
            <a:t>&lt;h1&gt;</a:t>
          </a:r>
          <a:endParaRPr lang="en-US" sz="4000" dirty="0"/>
        </a:p>
      </dgm:t>
    </dgm:pt>
    <dgm:pt modelId="{79466B77-E3A2-435F-9763-FE408E4E0C75}" type="parTrans" cxnId="{D345AAB4-68CB-4F97-B76E-FC78492CFCA4}">
      <dgm:prSet/>
      <dgm:spPr/>
      <dgm:t>
        <a:bodyPr/>
        <a:lstStyle/>
        <a:p>
          <a:endParaRPr lang="en-US"/>
        </a:p>
      </dgm:t>
    </dgm:pt>
    <dgm:pt modelId="{585FA1BB-1516-46B8-8D73-7B246890A475}" type="sibTrans" cxnId="{D345AAB4-68CB-4F97-B76E-FC78492CFCA4}">
      <dgm:prSet/>
      <dgm:spPr/>
      <dgm:t>
        <a:bodyPr/>
        <a:lstStyle/>
        <a:p>
          <a:endParaRPr lang="en-US"/>
        </a:p>
      </dgm:t>
    </dgm:pt>
    <dgm:pt modelId="{E1CC4EB9-F5D4-49A3-AD83-22455178B611}">
      <dgm:prSet custT="1"/>
      <dgm:spPr/>
      <dgm:t>
        <a:bodyPr/>
        <a:lstStyle/>
        <a:p>
          <a:r>
            <a:rPr lang="en-US" sz="4000" b="1" i="1" dirty="0"/>
            <a:t>&lt;</a:t>
          </a:r>
          <a:r>
            <a:rPr lang="en-US" sz="4000" b="1" i="1" dirty="0" err="1"/>
            <a:t>img</a:t>
          </a:r>
          <a:r>
            <a:rPr lang="en-US" sz="4000" b="1" i="1" dirty="0"/>
            <a:t>&gt;</a:t>
          </a:r>
          <a:endParaRPr lang="en-US" sz="4000" dirty="0"/>
        </a:p>
      </dgm:t>
    </dgm:pt>
    <dgm:pt modelId="{3F22819F-9292-45ED-A69E-E4A02419AD21}" type="parTrans" cxnId="{CD6421D9-0AC8-4DD6-886B-E0A4267608B9}">
      <dgm:prSet/>
      <dgm:spPr/>
      <dgm:t>
        <a:bodyPr/>
        <a:lstStyle/>
        <a:p>
          <a:endParaRPr lang="en-US"/>
        </a:p>
      </dgm:t>
    </dgm:pt>
    <dgm:pt modelId="{953D27F0-FD47-4D8B-BF21-6646F6EAE91A}" type="sibTrans" cxnId="{CD6421D9-0AC8-4DD6-886B-E0A4267608B9}">
      <dgm:prSet/>
      <dgm:spPr/>
      <dgm:t>
        <a:bodyPr/>
        <a:lstStyle/>
        <a:p>
          <a:endParaRPr lang="en-US"/>
        </a:p>
      </dgm:t>
    </dgm:pt>
    <dgm:pt modelId="{46510AAA-68E6-42B8-A8FC-17A9736D0BFD}" type="pres">
      <dgm:prSet presAssocID="{C8552DE1-5A81-4F76-9515-F3BEDD2BC6CB}" presName="vert0" presStyleCnt="0">
        <dgm:presLayoutVars>
          <dgm:dir/>
          <dgm:animOne val="branch"/>
          <dgm:animLvl val="lvl"/>
        </dgm:presLayoutVars>
      </dgm:prSet>
      <dgm:spPr/>
    </dgm:pt>
    <dgm:pt modelId="{5B664FD3-45D6-4F37-BA3F-AD46A245CE42}" type="pres">
      <dgm:prSet presAssocID="{FCA36910-D7C4-4AA3-880C-64E2910ED63D}" presName="thickLine" presStyleLbl="alignNode1" presStyleIdx="0" presStyleCnt="3"/>
      <dgm:spPr/>
    </dgm:pt>
    <dgm:pt modelId="{F70CAC42-B667-42AF-A932-09B34891BC91}" type="pres">
      <dgm:prSet presAssocID="{FCA36910-D7C4-4AA3-880C-64E2910ED63D}" presName="horz1" presStyleCnt="0"/>
      <dgm:spPr/>
    </dgm:pt>
    <dgm:pt modelId="{F443E99F-5D7A-4641-93EC-2C796A8EF6B0}" type="pres">
      <dgm:prSet presAssocID="{FCA36910-D7C4-4AA3-880C-64E2910ED63D}" presName="tx1" presStyleLbl="revTx" presStyleIdx="0" presStyleCnt="3"/>
      <dgm:spPr/>
    </dgm:pt>
    <dgm:pt modelId="{0D2F9604-99CA-47AF-9069-AF488DA4F95C}" type="pres">
      <dgm:prSet presAssocID="{FCA36910-D7C4-4AA3-880C-64E2910ED63D}" presName="vert1" presStyleCnt="0"/>
      <dgm:spPr/>
    </dgm:pt>
    <dgm:pt modelId="{0D7AFA9E-FD28-4F5E-B1B9-EA417BA61768}" type="pres">
      <dgm:prSet presAssocID="{C5BC7604-DC07-4144-A642-84288AF28F6E}" presName="thickLine" presStyleLbl="alignNode1" presStyleIdx="1" presStyleCnt="3"/>
      <dgm:spPr/>
    </dgm:pt>
    <dgm:pt modelId="{4F2ADA24-F0C5-4930-A422-D9BDAE29F802}" type="pres">
      <dgm:prSet presAssocID="{C5BC7604-DC07-4144-A642-84288AF28F6E}" presName="horz1" presStyleCnt="0"/>
      <dgm:spPr/>
    </dgm:pt>
    <dgm:pt modelId="{75802549-3E7F-44F8-8FEF-EC064F827E43}" type="pres">
      <dgm:prSet presAssocID="{C5BC7604-DC07-4144-A642-84288AF28F6E}" presName="tx1" presStyleLbl="revTx" presStyleIdx="1" presStyleCnt="3"/>
      <dgm:spPr/>
    </dgm:pt>
    <dgm:pt modelId="{DF3B970A-7C1F-4B88-9B79-10453A90E4C5}" type="pres">
      <dgm:prSet presAssocID="{C5BC7604-DC07-4144-A642-84288AF28F6E}" presName="vert1" presStyleCnt="0"/>
      <dgm:spPr/>
    </dgm:pt>
    <dgm:pt modelId="{5C4D12F8-2824-4B2C-9FA4-F20E2A28CD73}" type="pres">
      <dgm:prSet presAssocID="{E1CC4EB9-F5D4-49A3-AD83-22455178B611}" presName="thickLine" presStyleLbl="alignNode1" presStyleIdx="2" presStyleCnt="3"/>
      <dgm:spPr/>
    </dgm:pt>
    <dgm:pt modelId="{86C96344-C3AD-40E3-B6E6-320F12A2C558}" type="pres">
      <dgm:prSet presAssocID="{E1CC4EB9-F5D4-49A3-AD83-22455178B611}" presName="horz1" presStyleCnt="0"/>
      <dgm:spPr/>
    </dgm:pt>
    <dgm:pt modelId="{ABFC9192-8125-404C-BDB7-6C6BD7590EB1}" type="pres">
      <dgm:prSet presAssocID="{E1CC4EB9-F5D4-49A3-AD83-22455178B611}" presName="tx1" presStyleLbl="revTx" presStyleIdx="2" presStyleCnt="3"/>
      <dgm:spPr/>
    </dgm:pt>
    <dgm:pt modelId="{54926FBC-2B53-42AA-B336-BFE83DBCDED9}" type="pres">
      <dgm:prSet presAssocID="{E1CC4EB9-F5D4-49A3-AD83-22455178B611}" presName="vert1" presStyleCnt="0"/>
      <dgm:spPr/>
    </dgm:pt>
  </dgm:ptLst>
  <dgm:cxnLst>
    <dgm:cxn modelId="{A60C4809-CC0D-4F45-959F-9C816932B12A}" type="presOf" srcId="{C8552DE1-5A81-4F76-9515-F3BEDD2BC6CB}" destId="{46510AAA-68E6-42B8-A8FC-17A9736D0BFD}" srcOrd="0" destOrd="0" presId="urn:microsoft.com/office/officeart/2008/layout/LinedList"/>
    <dgm:cxn modelId="{37918923-038E-4758-BC60-104C58AC46BD}" type="presOf" srcId="{E1CC4EB9-F5D4-49A3-AD83-22455178B611}" destId="{ABFC9192-8125-404C-BDB7-6C6BD7590EB1}" srcOrd="0" destOrd="0" presId="urn:microsoft.com/office/officeart/2008/layout/LinedList"/>
    <dgm:cxn modelId="{580CA72F-F6B4-44BA-ADC4-698DE329796E}" type="presOf" srcId="{FCA36910-D7C4-4AA3-880C-64E2910ED63D}" destId="{F443E99F-5D7A-4641-93EC-2C796A8EF6B0}" srcOrd="0" destOrd="0" presId="urn:microsoft.com/office/officeart/2008/layout/LinedList"/>
    <dgm:cxn modelId="{7B532335-3B30-4EB0-9632-96A2AE6F04AE}" type="presOf" srcId="{C5BC7604-DC07-4144-A642-84288AF28F6E}" destId="{75802549-3E7F-44F8-8FEF-EC064F827E43}" srcOrd="0" destOrd="0" presId="urn:microsoft.com/office/officeart/2008/layout/LinedList"/>
    <dgm:cxn modelId="{D345AAB4-68CB-4F97-B76E-FC78492CFCA4}" srcId="{C8552DE1-5A81-4F76-9515-F3BEDD2BC6CB}" destId="{C5BC7604-DC07-4144-A642-84288AF28F6E}" srcOrd="1" destOrd="0" parTransId="{79466B77-E3A2-435F-9763-FE408E4E0C75}" sibTransId="{585FA1BB-1516-46B8-8D73-7B246890A475}"/>
    <dgm:cxn modelId="{CD6421D9-0AC8-4DD6-886B-E0A4267608B9}" srcId="{C8552DE1-5A81-4F76-9515-F3BEDD2BC6CB}" destId="{E1CC4EB9-F5D4-49A3-AD83-22455178B611}" srcOrd="2" destOrd="0" parTransId="{3F22819F-9292-45ED-A69E-E4A02419AD21}" sibTransId="{953D27F0-FD47-4D8B-BF21-6646F6EAE91A}"/>
    <dgm:cxn modelId="{A2C32EF0-C81A-4E20-8799-50DBC681445B}" srcId="{C8552DE1-5A81-4F76-9515-F3BEDD2BC6CB}" destId="{FCA36910-D7C4-4AA3-880C-64E2910ED63D}" srcOrd="0" destOrd="0" parTransId="{6D2EC516-F423-46B3-85D6-62A731DD6ABE}" sibTransId="{7ABD2D73-20BE-44C7-B83A-67954AA0AD61}"/>
    <dgm:cxn modelId="{932CCBF3-66FF-46E7-BD11-27842F8561D9}" type="presParOf" srcId="{46510AAA-68E6-42B8-A8FC-17A9736D0BFD}" destId="{5B664FD3-45D6-4F37-BA3F-AD46A245CE42}" srcOrd="0" destOrd="0" presId="urn:microsoft.com/office/officeart/2008/layout/LinedList"/>
    <dgm:cxn modelId="{F3C45127-69EB-4605-B125-84682EFECC5A}" type="presParOf" srcId="{46510AAA-68E6-42B8-A8FC-17A9736D0BFD}" destId="{F70CAC42-B667-42AF-A932-09B34891BC91}" srcOrd="1" destOrd="0" presId="urn:microsoft.com/office/officeart/2008/layout/LinedList"/>
    <dgm:cxn modelId="{24F661D3-13DA-4B67-B62A-0D041B8A0E61}" type="presParOf" srcId="{F70CAC42-B667-42AF-A932-09B34891BC91}" destId="{F443E99F-5D7A-4641-93EC-2C796A8EF6B0}" srcOrd="0" destOrd="0" presId="urn:microsoft.com/office/officeart/2008/layout/LinedList"/>
    <dgm:cxn modelId="{8601D663-1DF9-4C97-8675-25AE45A53D57}" type="presParOf" srcId="{F70CAC42-B667-42AF-A932-09B34891BC91}" destId="{0D2F9604-99CA-47AF-9069-AF488DA4F95C}" srcOrd="1" destOrd="0" presId="urn:microsoft.com/office/officeart/2008/layout/LinedList"/>
    <dgm:cxn modelId="{04F1C9AB-F7A7-4C71-A184-16C2FC27405A}" type="presParOf" srcId="{46510AAA-68E6-42B8-A8FC-17A9736D0BFD}" destId="{0D7AFA9E-FD28-4F5E-B1B9-EA417BA61768}" srcOrd="2" destOrd="0" presId="urn:microsoft.com/office/officeart/2008/layout/LinedList"/>
    <dgm:cxn modelId="{44F61BEC-83B1-4A59-8C4F-4BFD996A2A78}" type="presParOf" srcId="{46510AAA-68E6-42B8-A8FC-17A9736D0BFD}" destId="{4F2ADA24-F0C5-4930-A422-D9BDAE29F802}" srcOrd="3" destOrd="0" presId="urn:microsoft.com/office/officeart/2008/layout/LinedList"/>
    <dgm:cxn modelId="{53B048F6-1C3E-4C81-B33E-49FB77331A37}" type="presParOf" srcId="{4F2ADA24-F0C5-4930-A422-D9BDAE29F802}" destId="{75802549-3E7F-44F8-8FEF-EC064F827E43}" srcOrd="0" destOrd="0" presId="urn:microsoft.com/office/officeart/2008/layout/LinedList"/>
    <dgm:cxn modelId="{73EDC059-3EA4-4B94-B0BB-D6592469097C}" type="presParOf" srcId="{4F2ADA24-F0C5-4930-A422-D9BDAE29F802}" destId="{DF3B970A-7C1F-4B88-9B79-10453A90E4C5}" srcOrd="1" destOrd="0" presId="urn:microsoft.com/office/officeart/2008/layout/LinedList"/>
    <dgm:cxn modelId="{A67A68D8-1520-4F82-AA9E-D8FD874615ED}" type="presParOf" srcId="{46510AAA-68E6-42B8-A8FC-17A9736D0BFD}" destId="{5C4D12F8-2824-4B2C-9FA4-F20E2A28CD73}" srcOrd="4" destOrd="0" presId="urn:microsoft.com/office/officeart/2008/layout/LinedList"/>
    <dgm:cxn modelId="{D8969AF6-A283-4537-8E6C-5930038C0E56}" type="presParOf" srcId="{46510AAA-68E6-42B8-A8FC-17A9736D0BFD}" destId="{86C96344-C3AD-40E3-B6E6-320F12A2C558}" srcOrd="5" destOrd="0" presId="urn:microsoft.com/office/officeart/2008/layout/LinedList"/>
    <dgm:cxn modelId="{8F0C8DA1-3E95-44D8-BEE6-7B4EBF38794E}" type="presParOf" srcId="{86C96344-C3AD-40E3-B6E6-320F12A2C558}" destId="{ABFC9192-8125-404C-BDB7-6C6BD7590EB1}" srcOrd="0" destOrd="0" presId="urn:microsoft.com/office/officeart/2008/layout/LinedList"/>
    <dgm:cxn modelId="{938E9396-59AC-4BD9-87F3-DFC530036B13}" type="presParOf" srcId="{86C96344-C3AD-40E3-B6E6-320F12A2C558}" destId="{54926FBC-2B53-42AA-B336-BFE83DBCDE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69F3D1-377F-4C44-BA1D-7FC87626AAE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30232E-C4BB-4B77-8847-F7072A028E25}">
      <dgm:prSet/>
      <dgm:spPr/>
      <dgm:t>
        <a:bodyPr/>
        <a:lstStyle/>
        <a:p>
          <a:r>
            <a:rPr lang="en-US" dirty="0"/>
            <a:t>Another important component of not just any </a:t>
          </a:r>
          <a:r>
            <a:rPr lang="en-US" b="1" dirty="0"/>
            <a:t>webpage</a:t>
          </a:r>
          <a:r>
            <a:rPr lang="en-US" dirty="0"/>
            <a:t> but also any </a:t>
          </a:r>
          <a:r>
            <a:rPr lang="en-US" b="1" dirty="0"/>
            <a:t>game</a:t>
          </a:r>
          <a:r>
            <a:rPr lang="en-US" dirty="0"/>
            <a:t> is that it catches the user’s eye</a:t>
          </a:r>
        </a:p>
      </dgm:t>
    </dgm:pt>
    <dgm:pt modelId="{CD0556FB-64BE-4F23-97EA-2A9C16047FBC}" type="parTrans" cxnId="{37145C7E-286C-489C-9329-32DE0747C34E}">
      <dgm:prSet/>
      <dgm:spPr/>
      <dgm:t>
        <a:bodyPr/>
        <a:lstStyle/>
        <a:p>
          <a:endParaRPr lang="en-US"/>
        </a:p>
      </dgm:t>
    </dgm:pt>
    <dgm:pt modelId="{DFDC924B-1CD0-4B68-864C-F1210679A221}" type="sibTrans" cxnId="{37145C7E-286C-489C-9329-32DE0747C34E}">
      <dgm:prSet/>
      <dgm:spPr/>
      <dgm:t>
        <a:bodyPr/>
        <a:lstStyle/>
        <a:p>
          <a:endParaRPr lang="en-US"/>
        </a:p>
      </dgm:t>
    </dgm:pt>
    <dgm:pt modelId="{34D1A93E-3C26-41F4-9DDA-F91708BC48DA}">
      <dgm:prSet/>
      <dgm:spPr/>
      <dgm:t>
        <a:bodyPr/>
        <a:lstStyle/>
        <a:p>
          <a:r>
            <a:rPr lang="en-US" dirty="0"/>
            <a:t>In order to accomplishes this, we utilized the external CSS styling method </a:t>
          </a:r>
        </a:p>
      </dgm:t>
    </dgm:pt>
    <dgm:pt modelId="{DD67297C-5B5B-4BDE-B4FE-8F0D19FFBDE2}" type="parTrans" cxnId="{A3161A29-8FCF-4A50-B17D-85A054F97A50}">
      <dgm:prSet/>
      <dgm:spPr/>
      <dgm:t>
        <a:bodyPr/>
        <a:lstStyle/>
        <a:p>
          <a:endParaRPr lang="en-US"/>
        </a:p>
      </dgm:t>
    </dgm:pt>
    <dgm:pt modelId="{A752960B-0DA7-40ED-8C82-C2E35B717BFF}" type="sibTrans" cxnId="{A3161A29-8FCF-4A50-B17D-85A054F97A50}">
      <dgm:prSet/>
      <dgm:spPr/>
      <dgm:t>
        <a:bodyPr/>
        <a:lstStyle/>
        <a:p>
          <a:endParaRPr lang="en-US"/>
        </a:p>
      </dgm:t>
    </dgm:pt>
    <dgm:pt modelId="{EC542A20-0147-4CFC-B75D-9D9FAEDE1824}" type="pres">
      <dgm:prSet presAssocID="{1D69F3D1-377F-4C44-BA1D-7FC87626AAE9}" presName="root" presStyleCnt="0">
        <dgm:presLayoutVars>
          <dgm:dir/>
          <dgm:resizeHandles val="exact"/>
        </dgm:presLayoutVars>
      </dgm:prSet>
      <dgm:spPr/>
    </dgm:pt>
    <dgm:pt modelId="{B152A0A1-EAE4-4AFF-AC12-7F0D5EB005DD}" type="pres">
      <dgm:prSet presAssocID="{0330232E-C4BB-4B77-8847-F7072A028E25}" presName="compNode" presStyleCnt="0"/>
      <dgm:spPr/>
    </dgm:pt>
    <dgm:pt modelId="{1DE7F705-A7A9-4038-95EF-9921101A6074}" type="pres">
      <dgm:prSet presAssocID="{0330232E-C4BB-4B77-8847-F7072A028E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D1DA952-9FF7-4A41-B4BB-80FB4CB1A47B}" type="pres">
      <dgm:prSet presAssocID="{0330232E-C4BB-4B77-8847-F7072A028E25}" presName="spaceRect" presStyleCnt="0"/>
      <dgm:spPr/>
    </dgm:pt>
    <dgm:pt modelId="{D04CBFFA-30BE-430F-A546-7FF8BF6B43B3}" type="pres">
      <dgm:prSet presAssocID="{0330232E-C4BB-4B77-8847-F7072A028E25}" presName="textRect" presStyleLbl="revTx" presStyleIdx="0" presStyleCnt="2">
        <dgm:presLayoutVars>
          <dgm:chMax val="1"/>
          <dgm:chPref val="1"/>
        </dgm:presLayoutVars>
      </dgm:prSet>
      <dgm:spPr/>
    </dgm:pt>
    <dgm:pt modelId="{A4F2BC4C-9F21-4E0C-B08D-FD54370E0E96}" type="pres">
      <dgm:prSet presAssocID="{DFDC924B-1CD0-4B68-864C-F1210679A221}" presName="sibTrans" presStyleCnt="0"/>
      <dgm:spPr/>
    </dgm:pt>
    <dgm:pt modelId="{55D33974-BE34-4F0C-8919-4EB5B1434F17}" type="pres">
      <dgm:prSet presAssocID="{34D1A93E-3C26-41F4-9DDA-F91708BC48DA}" presName="compNode" presStyleCnt="0"/>
      <dgm:spPr/>
    </dgm:pt>
    <dgm:pt modelId="{116D3F28-8E8A-4F81-AF2B-95E0C9DBFCB3}" type="pres">
      <dgm:prSet presAssocID="{34D1A93E-3C26-41F4-9DDA-F91708BC48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3FD6B47-C7DA-4859-8051-9A1D149E6668}" type="pres">
      <dgm:prSet presAssocID="{34D1A93E-3C26-41F4-9DDA-F91708BC48DA}" presName="spaceRect" presStyleCnt="0"/>
      <dgm:spPr/>
    </dgm:pt>
    <dgm:pt modelId="{EC8B969F-FF6F-439D-B4A8-1EC9705A97B7}" type="pres">
      <dgm:prSet presAssocID="{34D1A93E-3C26-41F4-9DDA-F91708BC48D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3161A29-8FCF-4A50-B17D-85A054F97A50}" srcId="{1D69F3D1-377F-4C44-BA1D-7FC87626AAE9}" destId="{34D1A93E-3C26-41F4-9DDA-F91708BC48DA}" srcOrd="1" destOrd="0" parTransId="{DD67297C-5B5B-4BDE-B4FE-8F0D19FFBDE2}" sibTransId="{A752960B-0DA7-40ED-8C82-C2E35B717BFF}"/>
    <dgm:cxn modelId="{45E06C44-926C-4ED6-A781-1D9FFA5E8E14}" type="presOf" srcId="{0330232E-C4BB-4B77-8847-F7072A028E25}" destId="{D04CBFFA-30BE-430F-A546-7FF8BF6B43B3}" srcOrd="0" destOrd="0" presId="urn:microsoft.com/office/officeart/2018/2/layout/IconLabelList"/>
    <dgm:cxn modelId="{37145C7E-286C-489C-9329-32DE0747C34E}" srcId="{1D69F3D1-377F-4C44-BA1D-7FC87626AAE9}" destId="{0330232E-C4BB-4B77-8847-F7072A028E25}" srcOrd="0" destOrd="0" parTransId="{CD0556FB-64BE-4F23-97EA-2A9C16047FBC}" sibTransId="{DFDC924B-1CD0-4B68-864C-F1210679A221}"/>
    <dgm:cxn modelId="{6CF267D4-5FBD-4079-AA82-988D40FE6B9E}" type="presOf" srcId="{34D1A93E-3C26-41F4-9DDA-F91708BC48DA}" destId="{EC8B969F-FF6F-439D-B4A8-1EC9705A97B7}" srcOrd="0" destOrd="0" presId="urn:microsoft.com/office/officeart/2018/2/layout/IconLabelList"/>
    <dgm:cxn modelId="{C399CADF-BF3F-4530-8451-41624EAACEFF}" type="presOf" srcId="{1D69F3D1-377F-4C44-BA1D-7FC87626AAE9}" destId="{EC542A20-0147-4CFC-B75D-9D9FAEDE1824}" srcOrd="0" destOrd="0" presId="urn:microsoft.com/office/officeart/2018/2/layout/IconLabelList"/>
    <dgm:cxn modelId="{8A16B990-DDC9-4805-AF80-73B90F992FB8}" type="presParOf" srcId="{EC542A20-0147-4CFC-B75D-9D9FAEDE1824}" destId="{B152A0A1-EAE4-4AFF-AC12-7F0D5EB005DD}" srcOrd="0" destOrd="0" presId="urn:microsoft.com/office/officeart/2018/2/layout/IconLabelList"/>
    <dgm:cxn modelId="{EF306937-E98D-4072-8499-0A505E308E1D}" type="presParOf" srcId="{B152A0A1-EAE4-4AFF-AC12-7F0D5EB005DD}" destId="{1DE7F705-A7A9-4038-95EF-9921101A6074}" srcOrd="0" destOrd="0" presId="urn:microsoft.com/office/officeart/2018/2/layout/IconLabelList"/>
    <dgm:cxn modelId="{984A8E00-6A6A-40C0-BC76-D7DA060FA593}" type="presParOf" srcId="{B152A0A1-EAE4-4AFF-AC12-7F0D5EB005DD}" destId="{FD1DA952-9FF7-4A41-B4BB-80FB4CB1A47B}" srcOrd="1" destOrd="0" presId="urn:microsoft.com/office/officeart/2018/2/layout/IconLabelList"/>
    <dgm:cxn modelId="{CDDBB4AC-509D-43A2-9E2A-5931A2FD109D}" type="presParOf" srcId="{B152A0A1-EAE4-4AFF-AC12-7F0D5EB005DD}" destId="{D04CBFFA-30BE-430F-A546-7FF8BF6B43B3}" srcOrd="2" destOrd="0" presId="urn:microsoft.com/office/officeart/2018/2/layout/IconLabelList"/>
    <dgm:cxn modelId="{797A0639-D7EE-4EFD-A256-1AED2BA7CCF0}" type="presParOf" srcId="{EC542A20-0147-4CFC-B75D-9D9FAEDE1824}" destId="{A4F2BC4C-9F21-4E0C-B08D-FD54370E0E96}" srcOrd="1" destOrd="0" presId="urn:microsoft.com/office/officeart/2018/2/layout/IconLabelList"/>
    <dgm:cxn modelId="{E6F99AEB-DA51-4863-9680-AEE5F31591F5}" type="presParOf" srcId="{EC542A20-0147-4CFC-B75D-9D9FAEDE1824}" destId="{55D33974-BE34-4F0C-8919-4EB5B1434F17}" srcOrd="2" destOrd="0" presId="urn:microsoft.com/office/officeart/2018/2/layout/IconLabelList"/>
    <dgm:cxn modelId="{890FC0B7-B8B2-4013-8528-C214EDBC92A6}" type="presParOf" srcId="{55D33974-BE34-4F0C-8919-4EB5B1434F17}" destId="{116D3F28-8E8A-4F81-AF2B-95E0C9DBFCB3}" srcOrd="0" destOrd="0" presId="urn:microsoft.com/office/officeart/2018/2/layout/IconLabelList"/>
    <dgm:cxn modelId="{967FEEBF-154E-4EE9-A641-D8A5D227307C}" type="presParOf" srcId="{55D33974-BE34-4F0C-8919-4EB5B1434F17}" destId="{13FD6B47-C7DA-4859-8051-9A1D149E6668}" srcOrd="1" destOrd="0" presId="urn:microsoft.com/office/officeart/2018/2/layout/IconLabelList"/>
    <dgm:cxn modelId="{4D806F30-9CAF-49D7-BE7D-FCFA8453D7D1}" type="presParOf" srcId="{55D33974-BE34-4F0C-8919-4EB5B1434F17}" destId="{EC8B969F-FF6F-439D-B4A8-1EC9705A97B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5D3BF-7829-455B-8612-D237A276AFCA}">
      <dsp:nvSpPr>
        <dsp:cNvPr id="0" name=""/>
        <dsp:cNvSpPr/>
      </dsp:nvSpPr>
      <dsp:spPr>
        <a:xfrm>
          <a:off x="0" y="326629"/>
          <a:ext cx="10515600" cy="1712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key component of any choose your own adventure scenario is a storyline. When creating a webpage of this nature, it is important to think about the story you want to tell so that you may not only format the page appropriately but also design it a suitable manner. </a:t>
          </a:r>
        </a:p>
      </dsp:txBody>
      <dsp:txXfrm>
        <a:off x="83616" y="410245"/>
        <a:ext cx="10348368" cy="1545648"/>
      </dsp:txXfrm>
    </dsp:sp>
    <dsp:sp modelId="{93D2C541-78B0-4C20-8FC7-0C1E3173C35F}">
      <dsp:nvSpPr>
        <dsp:cNvPr id="0" name=""/>
        <dsp:cNvSpPr/>
      </dsp:nvSpPr>
      <dsp:spPr>
        <a:xfrm>
          <a:off x="0" y="2108629"/>
          <a:ext cx="10515600" cy="1712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 our project, the story is essentially a day in the life a college student here at Georgia State University</a:t>
          </a:r>
        </a:p>
      </dsp:txBody>
      <dsp:txXfrm>
        <a:off x="83616" y="2192245"/>
        <a:ext cx="10348368" cy="1545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64FD3-45D6-4F37-BA3F-AD46A245CE42}">
      <dsp:nvSpPr>
        <dsp:cNvPr id="0" name=""/>
        <dsp:cNvSpPr/>
      </dsp:nvSpPr>
      <dsp:spPr>
        <a:xfrm>
          <a:off x="0" y="20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E99F-5D7A-4641-93EC-2C796A8EF6B0}">
      <dsp:nvSpPr>
        <dsp:cNvPr id="0" name=""/>
        <dsp:cNvSpPr/>
      </dsp:nvSpPr>
      <dsp:spPr>
        <a:xfrm>
          <a:off x="0" y="2031"/>
          <a:ext cx="10515600" cy="138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1" kern="1200" dirty="0"/>
            <a:t>&lt;div&gt;</a:t>
          </a:r>
          <a:endParaRPr lang="en-US" sz="4000" kern="1200" dirty="0"/>
        </a:p>
      </dsp:txBody>
      <dsp:txXfrm>
        <a:off x="0" y="2031"/>
        <a:ext cx="10515600" cy="1385485"/>
      </dsp:txXfrm>
    </dsp:sp>
    <dsp:sp modelId="{0D7AFA9E-FD28-4F5E-B1B9-EA417BA61768}">
      <dsp:nvSpPr>
        <dsp:cNvPr id="0" name=""/>
        <dsp:cNvSpPr/>
      </dsp:nvSpPr>
      <dsp:spPr>
        <a:xfrm>
          <a:off x="0" y="13875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02549-3E7F-44F8-8FEF-EC064F827E43}">
      <dsp:nvSpPr>
        <dsp:cNvPr id="0" name=""/>
        <dsp:cNvSpPr/>
      </dsp:nvSpPr>
      <dsp:spPr>
        <a:xfrm>
          <a:off x="0" y="1387517"/>
          <a:ext cx="10515600" cy="138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1" kern="1200" dirty="0"/>
            <a:t>&lt;h1&gt;</a:t>
          </a:r>
          <a:endParaRPr lang="en-US" sz="4000" kern="1200" dirty="0"/>
        </a:p>
      </dsp:txBody>
      <dsp:txXfrm>
        <a:off x="0" y="1387517"/>
        <a:ext cx="10515600" cy="1385485"/>
      </dsp:txXfrm>
    </dsp:sp>
    <dsp:sp modelId="{5C4D12F8-2824-4B2C-9FA4-F20E2A28CD73}">
      <dsp:nvSpPr>
        <dsp:cNvPr id="0" name=""/>
        <dsp:cNvSpPr/>
      </dsp:nvSpPr>
      <dsp:spPr>
        <a:xfrm>
          <a:off x="0" y="27730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C9192-8125-404C-BDB7-6C6BD7590EB1}">
      <dsp:nvSpPr>
        <dsp:cNvPr id="0" name=""/>
        <dsp:cNvSpPr/>
      </dsp:nvSpPr>
      <dsp:spPr>
        <a:xfrm>
          <a:off x="0" y="2773002"/>
          <a:ext cx="10515600" cy="138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1" kern="1200" dirty="0"/>
            <a:t>&lt;</a:t>
          </a:r>
          <a:r>
            <a:rPr lang="en-US" sz="4000" b="1" i="1" kern="1200" dirty="0" err="1"/>
            <a:t>img</a:t>
          </a:r>
          <a:r>
            <a:rPr lang="en-US" sz="4000" b="1" i="1" kern="1200" dirty="0"/>
            <a:t>&gt;</a:t>
          </a:r>
          <a:endParaRPr lang="en-US" sz="4000" kern="1200" dirty="0"/>
        </a:p>
      </dsp:txBody>
      <dsp:txXfrm>
        <a:off x="0" y="2773002"/>
        <a:ext cx="10515600" cy="1385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7F705-A7A9-4038-95EF-9921101A6074}">
      <dsp:nvSpPr>
        <dsp:cNvPr id="0" name=""/>
        <dsp:cNvSpPr/>
      </dsp:nvSpPr>
      <dsp:spPr>
        <a:xfrm>
          <a:off x="1747800" y="51327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CBFFA-30BE-430F-A546-7FF8BF6B43B3}">
      <dsp:nvSpPr>
        <dsp:cNvPr id="0" name=""/>
        <dsp:cNvSpPr/>
      </dsp:nvSpPr>
      <dsp:spPr>
        <a:xfrm>
          <a:off x="559800" y="292756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Another important component of not just any </a:t>
          </a:r>
          <a:r>
            <a:rPr lang="en-US" sz="1700" b="1" kern="1200" dirty="0"/>
            <a:t>webpage</a:t>
          </a:r>
          <a:r>
            <a:rPr lang="en-US" sz="1700" kern="1200" dirty="0"/>
            <a:t> but also any </a:t>
          </a:r>
          <a:r>
            <a:rPr lang="en-US" sz="1700" b="1" kern="1200" dirty="0"/>
            <a:t>game</a:t>
          </a:r>
          <a:r>
            <a:rPr lang="en-US" sz="1700" kern="1200" dirty="0"/>
            <a:t> is that it catches the user’s eye</a:t>
          </a:r>
        </a:p>
      </dsp:txBody>
      <dsp:txXfrm>
        <a:off x="559800" y="2927562"/>
        <a:ext cx="4320000" cy="720000"/>
      </dsp:txXfrm>
    </dsp:sp>
    <dsp:sp modelId="{116D3F28-8E8A-4F81-AF2B-95E0C9DBFCB3}">
      <dsp:nvSpPr>
        <dsp:cNvPr id="0" name=""/>
        <dsp:cNvSpPr/>
      </dsp:nvSpPr>
      <dsp:spPr>
        <a:xfrm>
          <a:off x="6823800" y="51327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B969F-FF6F-439D-B4A8-1EC9705A97B7}">
      <dsp:nvSpPr>
        <dsp:cNvPr id="0" name=""/>
        <dsp:cNvSpPr/>
      </dsp:nvSpPr>
      <dsp:spPr>
        <a:xfrm>
          <a:off x="5635800" y="292756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order to accomplishes this, we utilized the external CSS styling method </a:t>
          </a:r>
        </a:p>
      </dsp:txBody>
      <dsp:txXfrm>
        <a:off x="5635800" y="292756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1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09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0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5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4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5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8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1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8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6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3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D8C997DC-7027-493A-BE9B-440FD64F5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E265A7-6592-4926-8AAE-0619BBA90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 fontScale="90000"/>
          </a:bodyPr>
          <a:lstStyle/>
          <a:p>
            <a:r>
              <a:rPr lang="en-US" sz="4100" dirty="0"/>
              <a:t>Project 1</a:t>
            </a:r>
            <a:br>
              <a:rPr lang="en-US" sz="4100" dirty="0"/>
            </a:br>
            <a:r>
              <a:rPr lang="en-US" sz="4100" dirty="0"/>
              <a:t>[insert title of project]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6570B-7905-4F60-A986-B83D0D4EE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Tomy</a:t>
            </a:r>
            <a:r>
              <a:rPr lang="en-US" sz="2000" dirty="0"/>
              <a:t> Tran, Derek Yong, Michael Hosein, &amp; </a:t>
            </a:r>
            <a:r>
              <a:rPr lang="en-US" sz="2000" dirty="0" err="1"/>
              <a:t>ryan</a:t>
            </a:r>
            <a:r>
              <a:rPr lang="en-US" sz="2000" dirty="0"/>
              <a:t> salter</a:t>
            </a:r>
          </a:p>
        </p:txBody>
      </p:sp>
    </p:spTree>
    <p:extLst>
      <p:ext uri="{BB962C8B-B14F-4D97-AF65-F5344CB8AC3E}">
        <p14:creationId xmlns:p14="http://schemas.microsoft.com/office/powerpoint/2010/main" val="195364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2971E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C2DCC-3EC6-4685-B451-45E0EC8D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Objective 3 – CSS  Styling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D0FE149-B9B0-412C-BA4C-FBC7ABE6F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744518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76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0E056E4-AA85-4B37-9374-C26E9AC2F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5" r="1" b="31794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730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4B09D5-FF01-4FF9-A3A9-BC3CC2E1F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A5883B-EF52-493B-B73D-3BBA20632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398F60F9-95A7-4375-8DED-A1545CFE2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765" y="-87727"/>
            <a:ext cx="5675315" cy="7212844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4FD8F-441D-4B6B-A238-169E614C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980" y="1201003"/>
            <a:ext cx="5752530" cy="131018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Used Attributes</a:t>
            </a:r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F034AA6-3517-430A-A0AE-CAE5961E0F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7" r="-2" b="31362"/>
          <a:stretch/>
        </p:blipFill>
        <p:spPr>
          <a:xfrm>
            <a:off x="7537713" y="10"/>
            <a:ext cx="4654287" cy="2221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6621-84FA-42E4-84CE-AFE68A243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80" y="2711395"/>
            <a:ext cx="4349190" cy="2276862"/>
          </a:xfrm>
        </p:spPr>
        <p:txBody>
          <a:bodyPr>
            <a:normAutofit fontScale="47500" lnSpcReduction="20000"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Overflow</a:t>
            </a:r>
            <a:r>
              <a:rPr lang="en-US" sz="2000" dirty="0">
                <a:solidFill>
                  <a:schemeClr val="bg1"/>
                </a:solidFill>
              </a:rPr>
              <a:t> – In order to ensure that all content fit to the screen and there was no scrolling necessary, the </a:t>
            </a:r>
            <a:r>
              <a:rPr lang="en-US" sz="2000" b="1" i="1" dirty="0">
                <a:solidFill>
                  <a:schemeClr val="bg1"/>
                </a:solidFill>
              </a:rPr>
              <a:t>hidden</a:t>
            </a:r>
            <a:r>
              <a:rPr lang="en-US" sz="2000" dirty="0">
                <a:solidFill>
                  <a:schemeClr val="bg1"/>
                </a:solidFill>
              </a:rPr>
              <a:t> attribute was used throughout the body of the HTML coding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Background-color – </a:t>
            </a:r>
            <a:r>
              <a:rPr lang="en-US" sz="2000" dirty="0">
                <a:solidFill>
                  <a:schemeClr val="bg1"/>
                </a:solidFill>
              </a:rPr>
              <a:t>The background color of the story container, as well as the button containers, were altered using this attribute. When specifying a color, we are able to either use any simple color name (</a:t>
            </a:r>
            <a:r>
              <a:rPr lang="en-US" sz="2000" dirty="0" err="1">
                <a:solidFill>
                  <a:schemeClr val="bg1"/>
                </a:solidFill>
              </a:rPr>
              <a:t>i.e</a:t>
            </a:r>
            <a:r>
              <a:rPr lang="en-US" sz="2000" dirty="0">
                <a:solidFill>
                  <a:schemeClr val="bg1"/>
                </a:solidFill>
              </a:rPr>
              <a:t> “</a:t>
            </a:r>
            <a:r>
              <a:rPr lang="en-US" sz="2000" dirty="0" err="1">
                <a:solidFill>
                  <a:schemeClr val="bg1"/>
                </a:solidFill>
              </a:rPr>
              <a:t>greenyellow</a:t>
            </a:r>
            <a:r>
              <a:rPr lang="en-US" sz="2000" dirty="0">
                <a:solidFill>
                  <a:schemeClr val="bg1"/>
                </a:solidFill>
              </a:rPr>
              <a:t>”) or include the hex code for the desired color</a:t>
            </a: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Border – </a:t>
            </a:r>
            <a:r>
              <a:rPr lang="en-US" sz="2000" dirty="0">
                <a:solidFill>
                  <a:schemeClr val="bg1"/>
                </a:solidFill>
              </a:rPr>
              <a:t>Borders were created around the story and choice button containers in order to add appeal to the webpages</a:t>
            </a: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DF84486-1BC0-436F-99EC-EDAF0FB05D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8" b="-3"/>
          <a:stretch/>
        </p:blipFill>
        <p:spPr>
          <a:xfrm>
            <a:off x="7537715" y="2311569"/>
            <a:ext cx="4654285" cy="2234862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03C51686-9C31-4210-B03D-03505EAA07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5077"/>
          <a:stretch/>
        </p:blipFill>
        <p:spPr>
          <a:xfrm>
            <a:off x="7537716" y="4636656"/>
            <a:ext cx="4654284" cy="222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64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0CF73-427F-4C12-96FE-29DFFBFC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25FB-C25D-4691-ACD2-28895A9BD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The goal for this project was to design an interactive and creative webpage. As such, our group decided to create a Choose-Your-Own-Adventure game!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F08C67D7-2970-44BF-B71F-5356CC186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90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50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2971E7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D742C-4079-4525-A6A0-67A6B01E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r>
              <a:rPr lang="en-US"/>
              <a:t>Objective 1 – Creating a Story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340D82-C587-4BEC-9119-3A117E5BD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887584"/>
              </p:ext>
            </p:extLst>
          </p:nvPr>
        </p:nvGraphicFramePr>
        <p:xfrm>
          <a:off x="838200" y="2028825"/>
          <a:ext cx="105156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6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2971E7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A0B94-D33C-47A9-B425-89776501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US" dirty="0"/>
              <a:t>Objective 2 – HTML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39CEE-2BF0-4971-9AE8-D9FB7A20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The first step in writing the HTML code for the webpage is to consider what key components need to be present in order for our game to function smoothly.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Because it is a choose your own adventure game, the main function we need is the option to choose the path that you want to take at every turn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Another important component is taking into account right and wrong decisions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What happens if they make a good decision?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What happens if they make a poor decision?</a:t>
            </a:r>
          </a:p>
        </p:txBody>
      </p:sp>
    </p:spTree>
    <p:extLst>
      <p:ext uri="{BB962C8B-B14F-4D97-AF65-F5344CB8AC3E}">
        <p14:creationId xmlns:p14="http://schemas.microsoft.com/office/powerpoint/2010/main" val="129092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0F52BC3-32FC-4133-90CB-3D116F13D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6" r="1" b="1"/>
          <a:stretch/>
        </p:blipFill>
        <p:spPr>
          <a:xfrm>
            <a:off x="329316" y="10"/>
            <a:ext cx="11862684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284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FD8F-441D-4B6B-A238-169E614C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– General Requirements 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0BFA7BE-28BC-4F40-8BD5-BEAACA1FA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653418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E218B1-8335-490B-AFE1-95B46E53F5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215" y="3967646"/>
            <a:ext cx="2380585" cy="248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C7F61-D4E7-4D2B-B56E-915A967282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41" y="6204525"/>
            <a:ext cx="6424659" cy="414341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3F7F341-B10C-40F6-AE69-A96D7BA16D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901" y="2245004"/>
            <a:ext cx="4995899" cy="7715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4A3889-E620-4540-8810-39B2684FD19C}"/>
              </a:ext>
            </a:extLst>
          </p:cNvPr>
          <p:cNvSpPr txBox="1"/>
          <p:nvPr/>
        </p:nvSpPr>
        <p:spPr>
          <a:xfrm>
            <a:off x="2537140" y="2044005"/>
            <a:ext cx="36758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A basic step in formatting the webpage</a:t>
            </a:r>
          </a:p>
          <a:p>
            <a:pPr algn="just"/>
            <a:r>
              <a:rPr lang="en-US" sz="1400" dirty="0"/>
              <a:t>was to take into account dedicated </a:t>
            </a:r>
          </a:p>
          <a:p>
            <a:pPr algn="just"/>
            <a:r>
              <a:rPr lang="en-US" sz="1400" dirty="0"/>
              <a:t>spaces in which any text would appear. The simplest way to do this is to place these components inside of a DIV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854D25-C550-4342-AD29-08203C94549A}"/>
              </a:ext>
            </a:extLst>
          </p:cNvPr>
          <p:cNvSpPr txBox="1"/>
          <p:nvPr/>
        </p:nvSpPr>
        <p:spPr>
          <a:xfrm>
            <a:off x="2537140" y="3479059"/>
            <a:ext cx="615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consistently format the story on every page of the game, we used the </a:t>
            </a:r>
            <a:r>
              <a:rPr lang="en-US" b="1" i="1" dirty="0"/>
              <a:t>&lt;h1&gt; </a:t>
            </a:r>
            <a:r>
              <a:rPr lang="en-US" dirty="0"/>
              <a:t>tag. This heading tag ensures that the text maintained the same size and weight.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5D925-0C43-48D9-B565-74CB18A24606}"/>
              </a:ext>
            </a:extLst>
          </p:cNvPr>
          <p:cNvSpPr txBox="1"/>
          <p:nvPr/>
        </p:nvSpPr>
        <p:spPr>
          <a:xfrm>
            <a:off x="2537140" y="4881086"/>
            <a:ext cx="4212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Another frequently used tag was the </a:t>
            </a:r>
            <a:r>
              <a:rPr lang="en-US" sz="1600" b="1" i="1" dirty="0"/>
              <a:t>&lt;</a:t>
            </a:r>
            <a:r>
              <a:rPr lang="en-US" sz="1600" b="1" i="1" dirty="0" err="1"/>
              <a:t>img</a:t>
            </a:r>
            <a:r>
              <a:rPr lang="en-US" sz="1600" b="1" i="1" dirty="0"/>
              <a:t>&gt; </a:t>
            </a:r>
            <a:r>
              <a:rPr lang="en-US" sz="1600" dirty="0"/>
              <a:t>tag which served the purpose of adding visuals to the webpage. With each possible choice through the game, an image was included using this class</a:t>
            </a:r>
          </a:p>
        </p:txBody>
      </p:sp>
    </p:spTree>
    <p:extLst>
      <p:ext uri="{BB962C8B-B14F-4D97-AF65-F5344CB8AC3E}">
        <p14:creationId xmlns:p14="http://schemas.microsoft.com/office/powerpoint/2010/main" val="202560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6F6B5C-2B5F-4FEE-8263-34996D29D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931B3-0B37-457D-B626-28512FB728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/>
              <a:t>Making Decisions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F6D99-0C5D-44B5-8D46-688E1AC7431D}"/>
              </a:ext>
            </a:extLst>
          </p:cNvPr>
          <p:cNvSpPr txBox="1"/>
          <p:nvPr/>
        </p:nvSpPr>
        <p:spPr>
          <a:xfrm>
            <a:off x="838201" y="2013625"/>
            <a:ext cx="4614759" cy="4163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best way to implement decision-making was to use buttons. In order to accomplish this, we used the </a:t>
            </a:r>
            <a:r>
              <a:rPr lang="en-US" sz="2000" b="1" i="1" dirty="0"/>
              <a:t>&lt;A&gt;</a:t>
            </a:r>
            <a:r>
              <a:rPr lang="en-US" sz="2000" dirty="0"/>
              <a:t> tag paired with the </a:t>
            </a:r>
            <a:r>
              <a:rPr lang="en-US" sz="2000" b="1" i="1" dirty="0" err="1"/>
              <a:t>href</a:t>
            </a:r>
            <a:r>
              <a:rPr lang="en-US" sz="2000" dirty="0"/>
              <a:t> attribute in order to create hyperlinks to the appropriate pages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Within the HTML coding, each individual page had its own ID created so that it could be referenced in the </a:t>
            </a:r>
            <a:r>
              <a:rPr lang="en-US" sz="2000" b="1" i="1" dirty="0"/>
              <a:t>&lt;A&gt; </a:t>
            </a:r>
            <a:r>
              <a:rPr lang="en-US" sz="2000" dirty="0"/>
              <a:t>tag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Example: </a:t>
            </a:r>
            <a:r>
              <a:rPr lang="en-US" sz="2000" dirty="0">
                <a:solidFill>
                  <a:srgbClr val="00B050"/>
                </a:solidFill>
              </a:rPr>
              <a:t>#UnfinishedTest2</a:t>
            </a:r>
            <a:r>
              <a:rPr lang="en-US" sz="2000" dirty="0"/>
              <a:t> as shown to the right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B58F84-009E-4932-98E4-645D8154E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671" y="3429000"/>
            <a:ext cx="5604387" cy="74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3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2245F03-66D5-45EC-A0B5-90E656B11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CA5A0DE-E229-4BD1-9839-59D5CBE1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i="1"/>
              <a:t>Good Choices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BF10262-0CC0-4A01-BB26-D8D3DCC7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329534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000" cap="all" dirty="0"/>
              <a:t>When the user makes </a:t>
            </a:r>
            <a:r>
              <a:rPr lang="en-US" sz="2000" b="1" i="1" u="sng" cap="all" dirty="0"/>
              <a:t>good</a:t>
            </a:r>
            <a:r>
              <a:rPr lang="en-US" sz="2000" cap="all" dirty="0"/>
              <a:t> decisions, they are able to progress to the next part of the story and are taken to the next page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6CC467E-452F-4936-9662-F3D1E3DC9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049384"/>
            <a:ext cx="5130799" cy="2347340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D81964C-F75D-4F96-887B-93342484A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2" y="1042971"/>
            <a:ext cx="5130799" cy="2360166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E441775A-FB3E-41E8-B448-BB4D3FA13677}"/>
              </a:ext>
            </a:extLst>
          </p:cNvPr>
          <p:cNvSpPr/>
          <p:nvPr/>
        </p:nvSpPr>
        <p:spPr>
          <a:xfrm>
            <a:off x="5891213" y="2024063"/>
            <a:ext cx="404812" cy="223837"/>
          </a:xfrm>
          <a:prstGeom prst="rightArrow">
            <a:avLst/>
          </a:prstGeom>
          <a:solidFill>
            <a:srgbClr val="ADFF2F"/>
          </a:solidFill>
          <a:ln>
            <a:solidFill>
              <a:srgbClr val="87CEE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2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2245F03-66D5-45EC-A0B5-90E656B11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CA5A0DE-E229-4BD1-9839-59D5CBE1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i="1" dirty="0"/>
              <a:t>Poor Choices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BF10262-0CC0-4A01-BB26-D8D3DCC7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329534"/>
            <a:ext cx="9144000" cy="9606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000" cap="all" dirty="0"/>
              <a:t>When the user makes </a:t>
            </a:r>
            <a:r>
              <a:rPr lang="en-US" sz="2000" b="1" i="1" u="sng" cap="all" dirty="0"/>
              <a:t>Poor</a:t>
            </a:r>
            <a:r>
              <a:rPr lang="en-US" sz="2000" cap="all" dirty="0"/>
              <a:t> decisions, they are unable to progress to the next part of the story and instead are returned to the beginning of the game and allowed to try again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441775A-FB3E-41E8-B448-BB4D3FA13677}"/>
              </a:ext>
            </a:extLst>
          </p:cNvPr>
          <p:cNvSpPr/>
          <p:nvPr/>
        </p:nvSpPr>
        <p:spPr>
          <a:xfrm>
            <a:off x="5891213" y="2024063"/>
            <a:ext cx="404812" cy="223837"/>
          </a:xfrm>
          <a:prstGeom prst="rightArrow">
            <a:avLst/>
          </a:prstGeom>
          <a:solidFill>
            <a:srgbClr val="ADFF2F"/>
          </a:solidFill>
          <a:ln>
            <a:solidFill>
              <a:srgbClr val="87CEE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8A6DFF57-AD82-446F-8137-7A6F55C1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85" y="1042971"/>
            <a:ext cx="5130799" cy="2360166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0A7158-28E9-4E5C-9540-781C88019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4" y="1042971"/>
            <a:ext cx="5130799" cy="236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4919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1C2431"/>
      </a:dk2>
      <a:lt2>
        <a:srgbClr val="F3F2F0"/>
      </a:lt2>
      <a:accent1>
        <a:srgbClr val="2971E7"/>
      </a:accent1>
      <a:accent2>
        <a:srgbClr val="3B34DA"/>
      </a:accent2>
      <a:accent3>
        <a:srgbClr val="8029E7"/>
      </a:accent3>
      <a:accent4>
        <a:srgbClr val="BD17D5"/>
      </a:accent4>
      <a:accent5>
        <a:srgbClr val="E729B0"/>
      </a:accent5>
      <a:accent6>
        <a:srgbClr val="D5174F"/>
      </a:accent6>
      <a:hlink>
        <a:srgbClr val="AF833A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625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BrushVTI</vt:lpstr>
      <vt:lpstr>Project 1 [insert title of project]</vt:lpstr>
      <vt:lpstr>Goal</vt:lpstr>
      <vt:lpstr>Objective 1 – Creating a Story</vt:lpstr>
      <vt:lpstr>Objective 2 – HTML Coding</vt:lpstr>
      <vt:lpstr>PowerPoint Presentation</vt:lpstr>
      <vt:lpstr>Formatting – General Requirements </vt:lpstr>
      <vt:lpstr>Making Decisions</vt:lpstr>
      <vt:lpstr>Good Choices</vt:lpstr>
      <vt:lpstr>Poor Choices</vt:lpstr>
      <vt:lpstr>Objective 3 – CSS  Styling</vt:lpstr>
      <vt:lpstr>PowerPoint Presentation</vt:lpstr>
      <vt:lpstr>Used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Project 1</dc:title>
  <dc:creator>Michael Hosein</dc:creator>
  <cp:lastModifiedBy>Michael Hosein</cp:lastModifiedBy>
  <cp:revision>3</cp:revision>
  <dcterms:created xsi:type="dcterms:W3CDTF">2021-09-27T18:00:12Z</dcterms:created>
  <dcterms:modified xsi:type="dcterms:W3CDTF">2021-09-27T20:30:59Z</dcterms:modified>
</cp:coreProperties>
</file>