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6" r:id="rId6"/>
    <p:sldId id="264" r:id="rId7"/>
    <p:sldId id="261" r:id="rId8"/>
    <p:sldId id="262" r:id="rId9"/>
    <p:sldId id="263" r:id="rId10"/>
    <p:sldId id="260" r:id="rId11"/>
    <p:sldId id="267" r:id="rId12"/>
    <p:sldId id="265"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CEEB"/>
    <a:srgbClr val="00FFFF"/>
    <a:srgbClr val="ADF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8" autoAdjust="0"/>
    <p:restoredTop sz="94660"/>
  </p:normalViewPr>
  <p:slideViewPr>
    <p:cSldViewPr snapToGrid="0">
      <p:cViewPr varScale="1">
        <p:scale>
          <a:sx n="100" d="100"/>
          <a:sy n="100" d="100"/>
        </p:scale>
        <p:origin x="42"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11B93-4F72-42C1-8B75-6B70288316A1}"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80AD6956-7046-4970-9B2E-2BF9B9D85957}">
      <dgm:prSet/>
      <dgm:spPr/>
      <dgm:t>
        <a:bodyPr/>
        <a:lstStyle/>
        <a:p>
          <a:r>
            <a:rPr lang="en-US" dirty="0"/>
            <a:t>A key component of any choose your own adventure scenario is a storyline. When creating a webpage of this nature, it is important to think about the story you want to tell so that you may not only format the page appropriately but also design it a suitable manner. </a:t>
          </a:r>
        </a:p>
      </dgm:t>
    </dgm:pt>
    <dgm:pt modelId="{26904C2E-3C04-40EF-9206-4225971EB3F4}" type="parTrans" cxnId="{ED4F26CA-9876-4EEB-BF16-34ADDE08D6FD}">
      <dgm:prSet/>
      <dgm:spPr/>
      <dgm:t>
        <a:bodyPr/>
        <a:lstStyle/>
        <a:p>
          <a:endParaRPr lang="en-US"/>
        </a:p>
      </dgm:t>
    </dgm:pt>
    <dgm:pt modelId="{4D7B7A11-578A-4D0A-9FD1-54D729469E96}" type="sibTrans" cxnId="{ED4F26CA-9876-4EEB-BF16-34ADDE08D6FD}">
      <dgm:prSet/>
      <dgm:spPr/>
      <dgm:t>
        <a:bodyPr/>
        <a:lstStyle/>
        <a:p>
          <a:endParaRPr lang="en-US"/>
        </a:p>
      </dgm:t>
    </dgm:pt>
    <dgm:pt modelId="{CB2E9076-DFA5-4C84-9F81-CBB5BFEC8EC3}">
      <dgm:prSet/>
      <dgm:spPr/>
      <dgm:t>
        <a:bodyPr/>
        <a:lstStyle/>
        <a:p>
          <a:r>
            <a:rPr lang="en-US" dirty="0"/>
            <a:t>For our project, the story is essentially a day in the life a college student here at Georgia State University</a:t>
          </a:r>
        </a:p>
      </dgm:t>
    </dgm:pt>
    <dgm:pt modelId="{C436DD65-0D00-4F24-B7B4-B1BD786068A0}" type="parTrans" cxnId="{889580B9-0A95-42BE-805E-5D7DB7D21A93}">
      <dgm:prSet/>
      <dgm:spPr/>
      <dgm:t>
        <a:bodyPr/>
        <a:lstStyle/>
        <a:p>
          <a:endParaRPr lang="en-US"/>
        </a:p>
      </dgm:t>
    </dgm:pt>
    <dgm:pt modelId="{BC5AE13A-B86B-4A93-85AB-C2ADE0821988}" type="sibTrans" cxnId="{889580B9-0A95-42BE-805E-5D7DB7D21A93}">
      <dgm:prSet/>
      <dgm:spPr/>
      <dgm:t>
        <a:bodyPr/>
        <a:lstStyle/>
        <a:p>
          <a:endParaRPr lang="en-US"/>
        </a:p>
      </dgm:t>
    </dgm:pt>
    <dgm:pt modelId="{086B2861-2BF5-4EBD-9D48-7658642B16D6}" type="pres">
      <dgm:prSet presAssocID="{1E711B93-4F72-42C1-8B75-6B70288316A1}" presName="linear" presStyleCnt="0">
        <dgm:presLayoutVars>
          <dgm:animLvl val="lvl"/>
          <dgm:resizeHandles val="exact"/>
        </dgm:presLayoutVars>
      </dgm:prSet>
      <dgm:spPr/>
    </dgm:pt>
    <dgm:pt modelId="{09D5D3BF-7829-455B-8612-D237A276AFCA}" type="pres">
      <dgm:prSet presAssocID="{80AD6956-7046-4970-9B2E-2BF9B9D85957}" presName="parentText" presStyleLbl="node1" presStyleIdx="0" presStyleCnt="2">
        <dgm:presLayoutVars>
          <dgm:chMax val="0"/>
          <dgm:bulletEnabled val="1"/>
        </dgm:presLayoutVars>
      </dgm:prSet>
      <dgm:spPr/>
    </dgm:pt>
    <dgm:pt modelId="{D2E795B2-C3F7-4762-890D-46948794D734}" type="pres">
      <dgm:prSet presAssocID="{4D7B7A11-578A-4D0A-9FD1-54D729469E96}" presName="spacer" presStyleCnt="0"/>
      <dgm:spPr/>
    </dgm:pt>
    <dgm:pt modelId="{93D2C541-78B0-4C20-8FC7-0C1E3173C35F}" type="pres">
      <dgm:prSet presAssocID="{CB2E9076-DFA5-4C84-9F81-CBB5BFEC8EC3}" presName="parentText" presStyleLbl="node1" presStyleIdx="1" presStyleCnt="2">
        <dgm:presLayoutVars>
          <dgm:chMax val="0"/>
          <dgm:bulletEnabled val="1"/>
        </dgm:presLayoutVars>
      </dgm:prSet>
      <dgm:spPr/>
    </dgm:pt>
  </dgm:ptLst>
  <dgm:cxnLst>
    <dgm:cxn modelId="{62C7A748-B889-40F4-A010-A35A1FE10043}" type="presOf" srcId="{1E711B93-4F72-42C1-8B75-6B70288316A1}" destId="{086B2861-2BF5-4EBD-9D48-7658642B16D6}" srcOrd="0" destOrd="0" presId="urn:microsoft.com/office/officeart/2005/8/layout/vList2"/>
    <dgm:cxn modelId="{7FB442B3-66A0-4BD3-8D22-5D057AD8B6E5}" type="presOf" srcId="{CB2E9076-DFA5-4C84-9F81-CBB5BFEC8EC3}" destId="{93D2C541-78B0-4C20-8FC7-0C1E3173C35F}" srcOrd="0" destOrd="0" presId="urn:microsoft.com/office/officeart/2005/8/layout/vList2"/>
    <dgm:cxn modelId="{889580B9-0A95-42BE-805E-5D7DB7D21A93}" srcId="{1E711B93-4F72-42C1-8B75-6B70288316A1}" destId="{CB2E9076-DFA5-4C84-9F81-CBB5BFEC8EC3}" srcOrd="1" destOrd="0" parTransId="{C436DD65-0D00-4F24-B7B4-B1BD786068A0}" sibTransId="{BC5AE13A-B86B-4A93-85AB-C2ADE0821988}"/>
    <dgm:cxn modelId="{ED4F26CA-9876-4EEB-BF16-34ADDE08D6FD}" srcId="{1E711B93-4F72-42C1-8B75-6B70288316A1}" destId="{80AD6956-7046-4970-9B2E-2BF9B9D85957}" srcOrd="0" destOrd="0" parTransId="{26904C2E-3C04-40EF-9206-4225971EB3F4}" sibTransId="{4D7B7A11-578A-4D0A-9FD1-54D729469E96}"/>
    <dgm:cxn modelId="{4C269CFC-7095-4B8B-8733-DCD430AB80CF}" type="presOf" srcId="{80AD6956-7046-4970-9B2E-2BF9B9D85957}" destId="{09D5D3BF-7829-455B-8612-D237A276AFCA}" srcOrd="0" destOrd="0" presId="urn:microsoft.com/office/officeart/2005/8/layout/vList2"/>
    <dgm:cxn modelId="{111EB55F-AE34-4DD1-8D11-121A1D9E3516}" type="presParOf" srcId="{086B2861-2BF5-4EBD-9D48-7658642B16D6}" destId="{09D5D3BF-7829-455B-8612-D237A276AFCA}" srcOrd="0" destOrd="0" presId="urn:microsoft.com/office/officeart/2005/8/layout/vList2"/>
    <dgm:cxn modelId="{3A28CC2D-34A6-4C89-B11E-6BF3BCB93E03}" type="presParOf" srcId="{086B2861-2BF5-4EBD-9D48-7658642B16D6}" destId="{D2E795B2-C3F7-4762-890D-46948794D734}" srcOrd="1" destOrd="0" presId="urn:microsoft.com/office/officeart/2005/8/layout/vList2"/>
    <dgm:cxn modelId="{0F1127AA-DE24-4771-A533-DCCB50BE244C}" type="presParOf" srcId="{086B2861-2BF5-4EBD-9D48-7658642B16D6}" destId="{93D2C541-78B0-4C20-8FC7-0C1E3173C3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552DE1-5A81-4F76-9515-F3BEDD2BC6C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CA36910-D7C4-4AA3-880C-64E2910ED63D}">
      <dgm:prSet custT="1"/>
      <dgm:spPr/>
      <dgm:t>
        <a:bodyPr/>
        <a:lstStyle/>
        <a:p>
          <a:r>
            <a:rPr lang="en-US" sz="4000" b="1" i="1" dirty="0"/>
            <a:t>&lt;div&gt;</a:t>
          </a:r>
          <a:endParaRPr lang="en-US" sz="4000" dirty="0"/>
        </a:p>
      </dgm:t>
    </dgm:pt>
    <dgm:pt modelId="{6D2EC516-F423-46B3-85D6-62A731DD6ABE}" type="parTrans" cxnId="{A2C32EF0-C81A-4E20-8799-50DBC681445B}">
      <dgm:prSet/>
      <dgm:spPr/>
      <dgm:t>
        <a:bodyPr/>
        <a:lstStyle/>
        <a:p>
          <a:endParaRPr lang="en-US"/>
        </a:p>
      </dgm:t>
    </dgm:pt>
    <dgm:pt modelId="{7ABD2D73-20BE-44C7-B83A-67954AA0AD61}" type="sibTrans" cxnId="{A2C32EF0-C81A-4E20-8799-50DBC681445B}">
      <dgm:prSet/>
      <dgm:spPr/>
      <dgm:t>
        <a:bodyPr/>
        <a:lstStyle/>
        <a:p>
          <a:endParaRPr lang="en-US"/>
        </a:p>
      </dgm:t>
    </dgm:pt>
    <dgm:pt modelId="{C5BC7604-DC07-4144-A642-84288AF28F6E}">
      <dgm:prSet custT="1"/>
      <dgm:spPr/>
      <dgm:t>
        <a:bodyPr/>
        <a:lstStyle/>
        <a:p>
          <a:r>
            <a:rPr lang="en-US" sz="4000" b="1" i="1" dirty="0"/>
            <a:t>&lt;h1&gt;</a:t>
          </a:r>
          <a:endParaRPr lang="en-US" sz="4000" dirty="0"/>
        </a:p>
      </dgm:t>
    </dgm:pt>
    <dgm:pt modelId="{79466B77-E3A2-435F-9763-FE408E4E0C75}" type="parTrans" cxnId="{D345AAB4-68CB-4F97-B76E-FC78492CFCA4}">
      <dgm:prSet/>
      <dgm:spPr/>
      <dgm:t>
        <a:bodyPr/>
        <a:lstStyle/>
        <a:p>
          <a:endParaRPr lang="en-US"/>
        </a:p>
      </dgm:t>
    </dgm:pt>
    <dgm:pt modelId="{585FA1BB-1516-46B8-8D73-7B246890A475}" type="sibTrans" cxnId="{D345AAB4-68CB-4F97-B76E-FC78492CFCA4}">
      <dgm:prSet/>
      <dgm:spPr/>
      <dgm:t>
        <a:bodyPr/>
        <a:lstStyle/>
        <a:p>
          <a:endParaRPr lang="en-US"/>
        </a:p>
      </dgm:t>
    </dgm:pt>
    <dgm:pt modelId="{E1CC4EB9-F5D4-49A3-AD83-22455178B611}">
      <dgm:prSet custT="1"/>
      <dgm:spPr/>
      <dgm:t>
        <a:bodyPr/>
        <a:lstStyle/>
        <a:p>
          <a:r>
            <a:rPr lang="en-US" sz="4000" b="1" i="1" dirty="0"/>
            <a:t>&lt;</a:t>
          </a:r>
          <a:r>
            <a:rPr lang="en-US" sz="4000" b="1" i="1" dirty="0" err="1"/>
            <a:t>img</a:t>
          </a:r>
          <a:r>
            <a:rPr lang="en-US" sz="4000" b="1" i="1" dirty="0"/>
            <a:t>&gt;</a:t>
          </a:r>
          <a:endParaRPr lang="en-US" sz="4000" dirty="0"/>
        </a:p>
      </dgm:t>
    </dgm:pt>
    <dgm:pt modelId="{3F22819F-9292-45ED-A69E-E4A02419AD21}" type="parTrans" cxnId="{CD6421D9-0AC8-4DD6-886B-E0A4267608B9}">
      <dgm:prSet/>
      <dgm:spPr/>
      <dgm:t>
        <a:bodyPr/>
        <a:lstStyle/>
        <a:p>
          <a:endParaRPr lang="en-US"/>
        </a:p>
      </dgm:t>
    </dgm:pt>
    <dgm:pt modelId="{953D27F0-FD47-4D8B-BF21-6646F6EAE91A}" type="sibTrans" cxnId="{CD6421D9-0AC8-4DD6-886B-E0A4267608B9}">
      <dgm:prSet/>
      <dgm:spPr/>
      <dgm:t>
        <a:bodyPr/>
        <a:lstStyle/>
        <a:p>
          <a:endParaRPr lang="en-US"/>
        </a:p>
      </dgm:t>
    </dgm:pt>
    <dgm:pt modelId="{46510AAA-68E6-42B8-A8FC-17A9736D0BFD}" type="pres">
      <dgm:prSet presAssocID="{C8552DE1-5A81-4F76-9515-F3BEDD2BC6CB}" presName="vert0" presStyleCnt="0">
        <dgm:presLayoutVars>
          <dgm:dir/>
          <dgm:animOne val="branch"/>
          <dgm:animLvl val="lvl"/>
        </dgm:presLayoutVars>
      </dgm:prSet>
      <dgm:spPr/>
    </dgm:pt>
    <dgm:pt modelId="{5B664FD3-45D6-4F37-BA3F-AD46A245CE42}" type="pres">
      <dgm:prSet presAssocID="{FCA36910-D7C4-4AA3-880C-64E2910ED63D}" presName="thickLine" presStyleLbl="alignNode1" presStyleIdx="0" presStyleCnt="3"/>
      <dgm:spPr/>
    </dgm:pt>
    <dgm:pt modelId="{F70CAC42-B667-42AF-A932-09B34891BC91}" type="pres">
      <dgm:prSet presAssocID="{FCA36910-D7C4-4AA3-880C-64E2910ED63D}" presName="horz1" presStyleCnt="0"/>
      <dgm:spPr/>
    </dgm:pt>
    <dgm:pt modelId="{F443E99F-5D7A-4641-93EC-2C796A8EF6B0}" type="pres">
      <dgm:prSet presAssocID="{FCA36910-D7C4-4AA3-880C-64E2910ED63D}" presName="tx1" presStyleLbl="revTx" presStyleIdx="0" presStyleCnt="3"/>
      <dgm:spPr/>
    </dgm:pt>
    <dgm:pt modelId="{0D2F9604-99CA-47AF-9069-AF488DA4F95C}" type="pres">
      <dgm:prSet presAssocID="{FCA36910-D7C4-4AA3-880C-64E2910ED63D}" presName="vert1" presStyleCnt="0"/>
      <dgm:spPr/>
    </dgm:pt>
    <dgm:pt modelId="{0D7AFA9E-FD28-4F5E-B1B9-EA417BA61768}" type="pres">
      <dgm:prSet presAssocID="{C5BC7604-DC07-4144-A642-84288AF28F6E}" presName="thickLine" presStyleLbl="alignNode1" presStyleIdx="1" presStyleCnt="3"/>
      <dgm:spPr/>
    </dgm:pt>
    <dgm:pt modelId="{4F2ADA24-F0C5-4930-A422-D9BDAE29F802}" type="pres">
      <dgm:prSet presAssocID="{C5BC7604-DC07-4144-A642-84288AF28F6E}" presName="horz1" presStyleCnt="0"/>
      <dgm:spPr/>
    </dgm:pt>
    <dgm:pt modelId="{75802549-3E7F-44F8-8FEF-EC064F827E43}" type="pres">
      <dgm:prSet presAssocID="{C5BC7604-DC07-4144-A642-84288AF28F6E}" presName="tx1" presStyleLbl="revTx" presStyleIdx="1" presStyleCnt="3"/>
      <dgm:spPr/>
    </dgm:pt>
    <dgm:pt modelId="{DF3B970A-7C1F-4B88-9B79-10453A90E4C5}" type="pres">
      <dgm:prSet presAssocID="{C5BC7604-DC07-4144-A642-84288AF28F6E}" presName="vert1" presStyleCnt="0"/>
      <dgm:spPr/>
    </dgm:pt>
    <dgm:pt modelId="{5C4D12F8-2824-4B2C-9FA4-F20E2A28CD73}" type="pres">
      <dgm:prSet presAssocID="{E1CC4EB9-F5D4-49A3-AD83-22455178B611}" presName="thickLine" presStyleLbl="alignNode1" presStyleIdx="2" presStyleCnt="3"/>
      <dgm:spPr/>
    </dgm:pt>
    <dgm:pt modelId="{86C96344-C3AD-40E3-B6E6-320F12A2C558}" type="pres">
      <dgm:prSet presAssocID="{E1CC4EB9-F5D4-49A3-AD83-22455178B611}" presName="horz1" presStyleCnt="0"/>
      <dgm:spPr/>
    </dgm:pt>
    <dgm:pt modelId="{ABFC9192-8125-404C-BDB7-6C6BD7590EB1}" type="pres">
      <dgm:prSet presAssocID="{E1CC4EB9-F5D4-49A3-AD83-22455178B611}" presName="tx1" presStyleLbl="revTx" presStyleIdx="2" presStyleCnt="3"/>
      <dgm:spPr/>
    </dgm:pt>
    <dgm:pt modelId="{54926FBC-2B53-42AA-B336-BFE83DBCDED9}" type="pres">
      <dgm:prSet presAssocID="{E1CC4EB9-F5D4-49A3-AD83-22455178B611}" presName="vert1" presStyleCnt="0"/>
      <dgm:spPr/>
    </dgm:pt>
  </dgm:ptLst>
  <dgm:cxnLst>
    <dgm:cxn modelId="{A60C4809-CC0D-4F45-959F-9C816932B12A}" type="presOf" srcId="{C8552DE1-5A81-4F76-9515-F3BEDD2BC6CB}" destId="{46510AAA-68E6-42B8-A8FC-17A9736D0BFD}" srcOrd="0" destOrd="0" presId="urn:microsoft.com/office/officeart/2008/layout/LinedList"/>
    <dgm:cxn modelId="{37918923-038E-4758-BC60-104C58AC46BD}" type="presOf" srcId="{E1CC4EB9-F5D4-49A3-AD83-22455178B611}" destId="{ABFC9192-8125-404C-BDB7-6C6BD7590EB1}" srcOrd="0" destOrd="0" presId="urn:microsoft.com/office/officeart/2008/layout/LinedList"/>
    <dgm:cxn modelId="{580CA72F-F6B4-44BA-ADC4-698DE329796E}" type="presOf" srcId="{FCA36910-D7C4-4AA3-880C-64E2910ED63D}" destId="{F443E99F-5D7A-4641-93EC-2C796A8EF6B0}" srcOrd="0" destOrd="0" presId="urn:microsoft.com/office/officeart/2008/layout/LinedList"/>
    <dgm:cxn modelId="{7B532335-3B30-4EB0-9632-96A2AE6F04AE}" type="presOf" srcId="{C5BC7604-DC07-4144-A642-84288AF28F6E}" destId="{75802549-3E7F-44F8-8FEF-EC064F827E43}" srcOrd="0" destOrd="0" presId="urn:microsoft.com/office/officeart/2008/layout/LinedList"/>
    <dgm:cxn modelId="{D345AAB4-68CB-4F97-B76E-FC78492CFCA4}" srcId="{C8552DE1-5A81-4F76-9515-F3BEDD2BC6CB}" destId="{C5BC7604-DC07-4144-A642-84288AF28F6E}" srcOrd="1" destOrd="0" parTransId="{79466B77-E3A2-435F-9763-FE408E4E0C75}" sibTransId="{585FA1BB-1516-46B8-8D73-7B246890A475}"/>
    <dgm:cxn modelId="{CD6421D9-0AC8-4DD6-886B-E0A4267608B9}" srcId="{C8552DE1-5A81-4F76-9515-F3BEDD2BC6CB}" destId="{E1CC4EB9-F5D4-49A3-AD83-22455178B611}" srcOrd="2" destOrd="0" parTransId="{3F22819F-9292-45ED-A69E-E4A02419AD21}" sibTransId="{953D27F0-FD47-4D8B-BF21-6646F6EAE91A}"/>
    <dgm:cxn modelId="{A2C32EF0-C81A-4E20-8799-50DBC681445B}" srcId="{C8552DE1-5A81-4F76-9515-F3BEDD2BC6CB}" destId="{FCA36910-D7C4-4AA3-880C-64E2910ED63D}" srcOrd="0" destOrd="0" parTransId="{6D2EC516-F423-46B3-85D6-62A731DD6ABE}" sibTransId="{7ABD2D73-20BE-44C7-B83A-67954AA0AD61}"/>
    <dgm:cxn modelId="{932CCBF3-66FF-46E7-BD11-27842F8561D9}" type="presParOf" srcId="{46510AAA-68E6-42B8-A8FC-17A9736D0BFD}" destId="{5B664FD3-45D6-4F37-BA3F-AD46A245CE42}" srcOrd="0" destOrd="0" presId="urn:microsoft.com/office/officeart/2008/layout/LinedList"/>
    <dgm:cxn modelId="{F3C45127-69EB-4605-B125-84682EFECC5A}" type="presParOf" srcId="{46510AAA-68E6-42B8-A8FC-17A9736D0BFD}" destId="{F70CAC42-B667-42AF-A932-09B34891BC91}" srcOrd="1" destOrd="0" presId="urn:microsoft.com/office/officeart/2008/layout/LinedList"/>
    <dgm:cxn modelId="{24F661D3-13DA-4B67-B62A-0D041B8A0E61}" type="presParOf" srcId="{F70CAC42-B667-42AF-A932-09B34891BC91}" destId="{F443E99F-5D7A-4641-93EC-2C796A8EF6B0}" srcOrd="0" destOrd="0" presId="urn:microsoft.com/office/officeart/2008/layout/LinedList"/>
    <dgm:cxn modelId="{8601D663-1DF9-4C97-8675-25AE45A53D57}" type="presParOf" srcId="{F70CAC42-B667-42AF-A932-09B34891BC91}" destId="{0D2F9604-99CA-47AF-9069-AF488DA4F95C}" srcOrd="1" destOrd="0" presId="urn:microsoft.com/office/officeart/2008/layout/LinedList"/>
    <dgm:cxn modelId="{04F1C9AB-F7A7-4C71-A184-16C2FC27405A}" type="presParOf" srcId="{46510AAA-68E6-42B8-A8FC-17A9736D0BFD}" destId="{0D7AFA9E-FD28-4F5E-B1B9-EA417BA61768}" srcOrd="2" destOrd="0" presId="urn:microsoft.com/office/officeart/2008/layout/LinedList"/>
    <dgm:cxn modelId="{44F61BEC-83B1-4A59-8C4F-4BFD996A2A78}" type="presParOf" srcId="{46510AAA-68E6-42B8-A8FC-17A9736D0BFD}" destId="{4F2ADA24-F0C5-4930-A422-D9BDAE29F802}" srcOrd="3" destOrd="0" presId="urn:microsoft.com/office/officeart/2008/layout/LinedList"/>
    <dgm:cxn modelId="{53B048F6-1C3E-4C81-B33E-49FB77331A37}" type="presParOf" srcId="{4F2ADA24-F0C5-4930-A422-D9BDAE29F802}" destId="{75802549-3E7F-44F8-8FEF-EC064F827E43}" srcOrd="0" destOrd="0" presId="urn:microsoft.com/office/officeart/2008/layout/LinedList"/>
    <dgm:cxn modelId="{73EDC059-3EA4-4B94-B0BB-D6592469097C}" type="presParOf" srcId="{4F2ADA24-F0C5-4930-A422-D9BDAE29F802}" destId="{DF3B970A-7C1F-4B88-9B79-10453A90E4C5}" srcOrd="1" destOrd="0" presId="urn:microsoft.com/office/officeart/2008/layout/LinedList"/>
    <dgm:cxn modelId="{A67A68D8-1520-4F82-AA9E-D8FD874615ED}" type="presParOf" srcId="{46510AAA-68E6-42B8-A8FC-17A9736D0BFD}" destId="{5C4D12F8-2824-4B2C-9FA4-F20E2A28CD73}" srcOrd="4" destOrd="0" presId="urn:microsoft.com/office/officeart/2008/layout/LinedList"/>
    <dgm:cxn modelId="{D8969AF6-A283-4537-8E6C-5930038C0E56}" type="presParOf" srcId="{46510AAA-68E6-42B8-A8FC-17A9736D0BFD}" destId="{86C96344-C3AD-40E3-B6E6-320F12A2C558}" srcOrd="5" destOrd="0" presId="urn:microsoft.com/office/officeart/2008/layout/LinedList"/>
    <dgm:cxn modelId="{8F0C8DA1-3E95-44D8-BEE6-7B4EBF38794E}" type="presParOf" srcId="{86C96344-C3AD-40E3-B6E6-320F12A2C558}" destId="{ABFC9192-8125-404C-BDB7-6C6BD7590EB1}" srcOrd="0" destOrd="0" presId="urn:microsoft.com/office/officeart/2008/layout/LinedList"/>
    <dgm:cxn modelId="{938E9396-59AC-4BD9-87F3-DFC530036B13}" type="presParOf" srcId="{86C96344-C3AD-40E3-B6E6-320F12A2C558}" destId="{54926FBC-2B53-42AA-B336-BFE83DBCDED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69F3D1-377F-4C44-BA1D-7FC87626AAE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30232E-C4BB-4B77-8847-F7072A028E25}">
      <dgm:prSet/>
      <dgm:spPr/>
      <dgm:t>
        <a:bodyPr/>
        <a:lstStyle/>
        <a:p>
          <a:r>
            <a:rPr lang="en-US" dirty="0"/>
            <a:t>Another important component of not just any </a:t>
          </a:r>
          <a:r>
            <a:rPr lang="en-US" b="1" dirty="0"/>
            <a:t>webpage</a:t>
          </a:r>
          <a:r>
            <a:rPr lang="en-US" dirty="0"/>
            <a:t> but also any </a:t>
          </a:r>
          <a:r>
            <a:rPr lang="en-US" b="1" dirty="0"/>
            <a:t>game</a:t>
          </a:r>
          <a:r>
            <a:rPr lang="en-US" dirty="0"/>
            <a:t> is that it catches the user’s eye</a:t>
          </a:r>
        </a:p>
      </dgm:t>
    </dgm:pt>
    <dgm:pt modelId="{CD0556FB-64BE-4F23-97EA-2A9C16047FBC}" type="parTrans" cxnId="{37145C7E-286C-489C-9329-32DE0747C34E}">
      <dgm:prSet/>
      <dgm:spPr/>
      <dgm:t>
        <a:bodyPr/>
        <a:lstStyle/>
        <a:p>
          <a:endParaRPr lang="en-US"/>
        </a:p>
      </dgm:t>
    </dgm:pt>
    <dgm:pt modelId="{DFDC924B-1CD0-4B68-864C-F1210679A221}" type="sibTrans" cxnId="{37145C7E-286C-489C-9329-32DE0747C34E}">
      <dgm:prSet/>
      <dgm:spPr/>
      <dgm:t>
        <a:bodyPr/>
        <a:lstStyle/>
        <a:p>
          <a:endParaRPr lang="en-US"/>
        </a:p>
      </dgm:t>
    </dgm:pt>
    <dgm:pt modelId="{34D1A93E-3C26-41F4-9DDA-F91708BC48DA}">
      <dgm:prSet/>
      <dgm:spPr/>
      <dgm:t>
        <a:bodyPr/>
        <a:lstStyle/>
        <a:p>
          <a:r>
            <a:rPr lang="en-US" dirty="0"/>
            <a:t>In order to accomplishes this, we utilized the external CSS styling method </a:t>
          </a:r>
        </a:p>
      </dgm:t>
    </dgm:pt>
    <dgm:pt modelId="{DD67297C-5B5B-4BDE-B4FE-8F0D19FFBDE2}" type="parTrans" cxnId="{A3161A29-8FCF-4A50-B17D-85A054F97A50}">
      <dgm:prSet/>
      <dgm:spPr/>
      <dgm:t>
        <a:bodyPr/>
        <a:lstStyle/>
        <a:p>
          <a:endParaRPr lang="en-US"/>
        </a:p>
      </dgm:t>
    </dgm:pt>
    <dgm:pt modelId="{A752960B-0DA7-40ED-8C82-C2E35B717BFF}" type="sibTrans" cxnId="{A3161A29-8FCF-4A50-B17D-85A054F97A50}">
      <dgm:prSet/>
      <dgm:spPr/>
      <dgm:t>
        <a:bodyPr/>
        <a:lstStyle/>
        <a:p>
          <a:endParaRPr lang="en-US"/>
        </a:p>
      </dgm:t>
    </dgm:pt>
    <dgm:pt modelId="{EC542A20-0147-4CFC-B75D-9D9FAEDE1824}" type="pres">
      <dgm:prSet presAssocID="{1D69F3D1-377F-4C44-BA1D-7FC87626AAE9}" presName="root" presStyleCnt="0">
        <dgm:presLayoutVars>
          <dgm:dir/>
          <dgm:resizeHandles val="exact"/>
        </dgm:presLayoutVars>
      </dgm:prSet>
      <dgm:spPr/>
    </dgm:pt>
    <dgm:pt modelId="{B152A0A1-EAE4-4AFF-AC12-7F0D5EB005DD}" type="pres">
      <dgm:prSet presAssocID="{0330232E-C4BB-4B77-8847-F7072A028E25}" presName="compNode" presStyleCnt="0"/>
      <dgm:spPr/>
    </dgm:pt>
    <dgm:pt modelId="{1DE7F705-A7A9-4038-95EF-9921101A6074}" type="pres">
      <dgm:prSet presAssocID="{0330232E-C4BB-4B77-8847-F7072A028E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D1DA952-9FF7-4A41-B4BB-80FB4CB1A47B}" type="pres">
      <dgm:prSet presAssocID="{0330232E-C4BB-4B77-8847-F7072A028E25}" presName="spaceRect" presStyleCnt="0"/>
      <dgm:spPr/>
    </dgm:pt>
    <dgm:pt modelId="{D04CBFFA-30BE-430F-A546-7FF8BF6B43B3}" type="pres">
      <dgm:prSet presAssocID="{0330232E-C4BB-4B77-8847-F7072A028E25}" presName="textRect" presStyleLbl="revTx" presStyleIdx="0" presStyleCnt="2">
        <dgm:presLayoutVars>
          <dgm:chMax val="1"/>
          <dgm:chPref val="1"/>
        </dgm:presLayoutVars>
      </dgm:prSet>
      <dgm:spPr/>
    </dgm:pt>
    <dgm:pt modelId="{A4F2BC4C-9F21-4E0C-B08D-FD54370E0E96}" type="pres">
      <dgm:prSet presAssocID="{DFDC924B-1CD0-4B68-864C-F1210679A221}" presName="sibTrans" presStyleCnt="0"/>
      <dgm:spPr/>
    </dgm:pt>
    <dgm:pt modelId="{55D33974-BE34-4F0C-8919-4EB5B1434F17}" type="pres">
      <dgm:prSet presAssocID="{34D1A93E-3C26-41F4-9DDA-F91708BC48DA}" presName="compNode" presStyleCnt="0"/>
      <dgm:spPr/>
    </dgm:pt>
    <dgm:pt modelId="{116D3F28-8E8A-4F81-AF2B-95E0C9DBFCB3}" type="pres">
      <dgm:prSet presAssocID="{34D1A93E-3C26-41F4-9DDA-F91708BC48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3FD6B47-C7DA-4859-8051-9A1D149E6668}" type="pres">
      <dgm:prSet presAssocID="{34D1A93E-3C26-41F4-9DDA-F91708BC48DA}" presName="spaceRect" presStyleCnt="0"/>
      <dgm:spPr/>
    </dgm:pt>
    <dgm:pt modelId="{EC8B969F-FF6F-439D-B4A8-1EC9705A97B7}" type="pres">
      <dgm:prSet presAssocID="{34D1A93E-3C26-41F4-9DDA-F91708BC48DA}" presName="textRect" presStyleLbl="revTx" presStyleIdx="1" presStyleCnt="2">
        <dgm:presLayoutVars>
          <dgm:chMax val="1"/>
          <dgm:chPref val="1"/>
        </dgm:presLayoutVars>
      </dgm:prSet>
      <dgm:spPr/>
    </dgm:pt>
  </dgm:ptLst>
  <dgm:cxnLst>
    <dgm:cxn modelId="{A3161A29-8FCF-4A50-B17D-85A054F97A50}" srcId="{1D69F3D1-377F-4C44-BA1D-7FC87626AAE9}" destId="{34D1A93E-3C26-41F4-9DDA-F91708BC48DA}" srcOrd="1" destOrd="0" parTransId="{DD67297C-5B5B-4BDE-B4FE-8F0D19FFBDE2}" sibTransId="{A752960B-0DA7-40ED-8C82-C2E35B717BFF}"/>
    <dgm:cxn modelId="{45E06C44-926C-4ED6-A781-1D9FFA5E8E14}" type="presOf" srcId="{0330232E-C4BB-4B77-8847-F7072A028E25}" destId="{D04CBFFA-30BE-430F-A546-7FF8BF6B43B3}" srcOrd="0" destOrd="0" presId="urn:microsoft.com/office/officeart/2018/2/layout/IconLabelList"/>
    <dgm:cxn modelId="{37145C7E-286C-489C-9329-32DE0747C34E}" srcId="{1D69F3D1-377F-4C44-BA1D-7FC87626AAE9}" destId="{0330232E-C4BB-4B77-8847-F7072A028E25}" srcOrd="0" destOrd="0" parTransId="{CD0556FB-64BE-4F23-97EA-2A9C16047FBC}" sibTransId="{DFDC924B-1CD0-4B68-864C-F1210679A221}"/>
    <dgm:cxn modelId="{6CF267D4-5FBD-4079-AA82-988D40FE6B9E}" type="presOf" srcId="{34D1A93E-3C26-41F4-9DDA-F91708BC48DA}" destId="{EC8B969F-FF6F-439D-B4A8-1EC9705A97B7}" srcOrd="0" destOrd="0" presId="urn:microsoft.com/office/officeart/2018/2/layout/IconLabelList"/>
    <dgm:cxn modelId="{C399CADF-BF3F-4530-8451-41624EAACEFF}" type="presOf" srcId="{1D69F3D1-377F-4C44-BA1D-7FC87626AAE9}" destId="{EC542A20-0147-4CFC-B75D-9D9FAEDE1824}" srcOrd="0" destOrd="0" presId="urn:microsoft.com/office/officeart/2018/2/layout/IconLabelList"/>
    <dgm:cxn modelId="{8A16B990-DDC9-4805-AF80-73B90F992FB8}" type="presParOf" srcId="{EC542A20-0147-4CFC-B75D-9D9FAEDE1824}" destId="{B152A0A1-EAE4-4AFF-AC12-7F0D5EB005DD}" srcOrd="0" destOrd="0" presId="urn:microsoft.com/office/officeart/2018/2/layout/IconLabelList"/>
    <dgm:cxn modelId="{EF306937-E98D-4072-8499-0A505E308E1D}" type="presParOf" srcId="{B152A0A1-EAE4-4AFF-AC12-7F0D5EB005DD}" destId="{1DE7F705-A7A9-4038-95EF-9921101A6074}" srcOrd="0" destOrd="0" presId="urn:microsoft.com/office/officeart/2018/2/layout/IconLabelList"/>
    <dgm:cxn modelId="{984A8E00-6A6A-40C0-BC76-D7DA060FA593}" type="presParOf" srcId="{B152A0A1-EAE4-4AFF-AC12-7F0D5EB005DD}" destId="{FD1DA952-9FF7-4A41-B4BB-80FB4CB1A47B}" srcOrd="1" destOrd="0" presId="urn:microsoft.com/office/officeart/2018/2/layout/IconLabelList"/>
    <dgm:cxn modelId="{CDDBB4AC-509D-43A2-9E2A-5931A2FD109D}" type="presParOf" srcId="{B152A0A1-EAE4-4AFF-AC12-7F0D5EB005DD}" destId="{D04CBFFA-30BE-430F-A546-7FF8BF6B43B3}" srcOrd="2" destOrd="0" presId="urn:microsoft.com/office/officeart/2018/2/layout/IconLabelList"/>
    <dgm:cxn modelId="{797A0639-D7EE-4EFD-A256-1AED2BA7CCF0}" type="presParOf" srcId="{EC542A20-0147-4CFC-B75D-9D9FAEDE1824}" destId="{A4F2BC4C-9F21-4E0C-B08D-FD54370E0E96}" srcOrd="1" destOrd="0" presId="urn:microsoft.com/office/officeart/2018/2/layout/IconLabelList"/>
    <dgm:cxn modelId="{E6F99AEB-DA51-4863-9680-AEE5F31591F5}" type="presParOf" srcId="{EC542A20-0147-4CFC-B75D-9D9FAEDE1824}" destId="{55D33974-BE34-4F0C-8919-4EB5B1434F17}" srcOrd="2" destOrd="0" presId="urn:microsoft.com/office/officeart/2018/2/layout/IconLabelList"/>
    <dgm:cxn modelId="{890FC0B7-B8B2-4013-8528-C214EDBC92A6}" type="presParOf" srcId="{55D33974-BE34-4F0C-8919-4EB5B1434F17}" destId="{116D3F28-8E8A-4F81-AF2B-95E0C9DBFCB3}" srcOrd="0" destOrd="0" presId="urn:microsoft.com/office/officeart/2018/2/layout/IconLabelList"/>
    <dgm:cxn modelId="{967FEEBF-154E-4EE9-A641-D8A5D227307C}" type="presParOf" srcId="{55D33974-BE34-4F0C-8919-4EB5B1434F17}" destId="{13FD6B47-C7DA-4859-8051-9A1D149E6668}" srcOrd="1" destOrd="0" presId="urn:microsoft.com/office/officeart/2018/2/layout/IconLabelList"/>
    <dgm:cxn modelId="{4D806F30-9CAF-49D7-BE7D-FCFA8453D7D1}" type="presParOf" srcId="{55D33974-BE34-4F0C-8919-4EB5B1434F17}" destId="{EC8B969F-FF6F-439D-B4A8-1EC9705A97B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191945-55C2-41A7-BE59-F74922A96154}" type="doc">
      <dgm:prSet loTypeId="urn:microsoft.com/office/officeart/2018/5/layout/IconCircle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C71DF41E-A60E-47DE-87E7-055E31966C63}">
      <dgm:prSet/>
      <dgm:spPr/>
      <dgm:t>
        <a:bodyPr/>
        <a:lstStyle/>
        <a:p>
          <a:pPr>
            <a:defRPr cap="all"/>
          </a:pPr>
          <a:r>
            <a:rPr lang="en-US"/>
            <a:t>Creative Way to Display Images</a:t>
          </a:r>
        </a:p>
      </dgm:t>
    </dgm:pt>
    <dgm:pt modelId="{DF365D2B-ADA5-4757-960B-994C0B78AC26}" type="parTrans" cxnId="{FE450856-E123-48F5-88BF-790F689E431B}">
      <dgm:prSet/>
      <dgm:spPr/>
      <dgm:t>
        <a:bodyPr/>
        <a:lstStyle/>
        <a:p>
          <a:endParaRPr lang="en-US"/>
        </a:p>
      </dgm:t>
    </dgm:pt>
    <dgm:pt modelId="{10F649A6-6066-403F-94D8-77821FFF9671}" type="sibTrans" cxnId="{FE450856-E123-48F5-88BF-790F689E431B}">
      <dgm:prSet/>
      <dgm:spPr/>
      <dgm:t>
        <a:bodyPr/>
        <a:lstStyle/>
        <a:p>
          <a:endParaRPr lang="en-US"/>
        </a:p>
      </dgm:t>
    </dgm:pt>
    <dgm:pt modelId="{FAA97FDF-9735-449D-ADF9-4BABEDEFA0F4}">
      <dgm:prSet/>
      <dgm:spPr/>
      <dgm:t>
        <a:bodyPr/>
        <a:lstStyle/>
        <a:p>
          <a:pPr>
            <a:defRPr cap="all"/>
          </a:pPr>
          <a:r>
            <a:rPr lang="en-US"/>
            <a:t>Positioning</a:t>
          </a:r>
        </a:p>
      </dgm:t>
    </dgm:pt>
    <dgm:pt modelId="{7A101898-569D-49DD-A493-DC003123BD9E}" type="parTrans" cxnId="{68DC94C2-6C00-4FB1-B086-9CFB7B55E919}">
      <dgm:prSet/>
      <dgm:spPr/>
      <dgm:t>
        <a:bodyPr/>
        <a:lstStyle/>
        <a:p>
          <a:endParaRPr lang="en-US"/>
        </a:p>
      </dgm:t>
    </dgm:pt>
    <dgm:pt modelId="{947498A2-C5A1-4938-88FE-F3ABB4DD2502}" type="sibTrans" cxnId="{68DC94C2-6C00-4FB1-B086-9CFB7B55E919}">
      <dgm:prSet/>
      <dgm:spPr/>
      <dgm:t>
        <a:bodyPr/>
        <a:lstStyle/>
        <a:p>
          <a:endParaRPr lang="en-US"/>
        </a:p>
      </dgm:t>
    </dgm:pt>
    <dgm:pt modelId="{9A0CA95C-0B4A-4966-AE0E-AC2787EE3092}">
      <dgm:prSet/>
      <dgm:spPr/>
      <dgm:t>
        <a:bodyPr/>
        <a:lstStyle/>
        <a:p>
          <a:pPr>
            <a:defRPr cap="all"/>
          </a:pPr>
          <a:r>
            <a:rPr lang="en-US" dirty="0"/>
            <a:t>Organization</a:t>
          </a:r>
        </a:p>
      </dgm:t>
    </dgm:pt>
    <dgm:pt modelId="{BABA0284-22F3-4DD1-A4BE-46550907E5CD}" type="parTrans" cxnId="{462F06C7-768F-46AB-8CC7-1D78B0993A7F}">
      <dgm:prSet/>
      <dgm:spPr/>
      <dgm:t>
        <a:bodyPr/>
        <a:lstStyle/>
        <a:p>
          <a:endParaRPr lang="en-US"/>
        </a:p>
      </dgm:t>
    </dgm:pt>
    <dgm:pt modelId="{62F39213-80BD-407B-BCB4-5A75C48C325C}" type="sibTrans" cxnId="{462F06C7-768F-46AB-8CC7-1D78B0993A7F}">
      <dgm:prSet/>
      <dgm:spPr/>
      <dgm:t>
        <a:bodyPr/>
        <a:lstStyle/>
        <a:p>
          <a:endParaRPr lang="en-US"/>
        </a:p>
      </dgm:t>
    </dgm:pt>
    <dgm:pt modelId="{B84E7CE8-27A1-448C-99FB-3A47D3A2324C}" type="pres">
      <dgm:prSet presAssocID="{97191945-55C2-41A7-BE59-F74922A96154}" presName="root" presStyleCnt="0">
        <dgm:presLayoutVars>
          <dgm:dir/>
          <dgm:resizeHandles val="exact"/>
        </dgm:presLayoutVars>
      </dgm:prSet>
      <dgm:spPr/>
    </dgm:pt>
    <dgm:pt modelId="{61F20BEA-4BB2-4957-B0A4-35FB815CF0AF}" type="pres">
      <dgm:prSet presAssocID="{C71DF41E-A60E-47DE-87E7-055E31966C63}" presName="compNode" presStyleCnt="0"/>
      <dgm:spPr/>
    </dgm:pt>
    <dgm:pt modelId="{2F5F1826-66B4-4654-8AFD-178D9B7C41FF}" type="pres">
      <dgm:prSet presAssocID="{C71DF41E-A60E-47DE-87E7-055E31966C63}" presName="iconBgRect" presStyleLbl="bgShp" presStyleIdx="0" presStyleCnt="3"/>
      <dgm:spPr/>
    </dgm:pt>
    <dgm:pt modelId="{2EC9849E-5528-462F-B803-4643CE00C23F}" type="pres">
      <dgm:prSet presAssocID="{C71DF41E-A60E-47DE-87E7-055E31966C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lette"/>
        </a:ext>
      </dgm:extLst>
    </dgm:pt>
    <dgm:pt modelId="{04029575-2888-41F8-BBB2-66DF2E2D8FBD}" type="pres">
      <dgm:prSet presAssocID="{C71DF41E-A60E-47DE-87E7-055E31966C63}" presName="spaceRect" presStyleCnt="0"/>
      <dgm:spPr/>
    </dgm:pt>
    <dgm:pt modelId="{5623188B-E962-48DD-8186-75683088CF54}" type="pres">
      <dgm:prSet presAssocID="{C71DF41E-A60E-47DE-87E7-055E31966C63}" presName="textRect" presStyleLbl="revTx" presStyleIdx="0" presStyleCnt="3">
        <dgm:presLayoutVars>
          <dgm:chMax val="1"/>
          <dgm:chPref val="1"/>
        </dgm:presLayoutVars>
      </dgm:prSet>
      <dgm:spPr/>
    </dgm:pt>
    <dgm:pt modelId="{FC9E947C-B0E1-488F-A9F9-0646EED4D8EE}" type="pres">
      <dgm:prSet presAssocID="{10F649A6-6066-403F-94D8-77821FFF9671}" presName="sibTrans" presStyleCnt="0"/>
      <dgm:spPr/>
    </dgm:pt>
    <dgm:pt modelId="{1A9CF82E-C71C-471A-9B5B-C447975E0CAA}" type="pres">
      <dgm:prSet presAssocID="{FAA97FDF-9735-449D-ADF9-4BABEDEFA0F4}" presName="compNode" presStyleCnt="0"/>
      <dgm:spPr/>
    </dgm:pt>
    <dgm:pt modelId="{65B8E0B8-E572-4905-8CEE-C5C2C04366AA}" type="pres">
      <dgm:prSet presAssocID="{FAA97FDF-9735-449D-ADF9-4BABEDEFA0F4}" presName="iconBgRect" presStyleLbl="bgShp" presStyleIdx="1" presStyleCnt="3"/>
      <dgm:spPr/>
    </dgm:pt>
    <dgm:pt modelId="{D3DE14AE-7964-415B-96EA-24B41EF5C873}" type="pres">
      <dgm:prSet presAssocID="{FAA97FDF-9735-449D-ADF9-4BABEDEFA0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3BC11958-16EB-4DAC-8E56-4F192DD4FDE3}" type="pres">
      <dgm:prSet presAssocID="{FAA97FDF-9735-449D-ADF9-4BABEDEFA0F4}" presName="spaceRect" presStyleCnt="0"/>
      <dgm:spPr/>
    </dgm:pt>
    <dgm:pt modelId="{997A9D0F-FEBC-4DDE-9A7B-C8F957CDDC4F}" type="pres">
      <dgm:prSet presAssocID="{FAA97FDF-9735-449D-ADF9-4BABEDEFA0F4}" presName="textRect" presStyleLbl="revTx" presStyleIdx="1" presStyleCnt="3">
        <dgm:presLayoutVars>
          <dgm:chMax val="1"/>
          <dgm:chPref val="1"/>
        </dgm:presLayoutVars>
      </dgm:prSet>
      <dgm:spPr/>
    </dgm:pt>
    <dgm:pt modelId="{1F7E70C7-4DFC-40E4-B033-A08A14B474E5}" type="pres">
      <dgm:prSet presAssocID="{947498A2-C5A1-4938-88FE-F3ABB4DD2502}" presName="sibTrans" presStyleCnt="0"/>
      <dgm:spPr/>
    </dgm:pt>
    <dgm:pt modelId="{DC383318-9DDD-4AD1-9AFC-B08827E81D76}" type="pres">
      <dgm:prSet presAssocID="{9A0CA95C-0B4A-4966-AE0E-AC2787EE3092}" presName="compNode" presStyleCnt="0"/>
      <dgm:spPr/>
    </dgm:pt>
    <dgm:pt modelId="{417C7640-6C9A-439E-B8E0-959CECFD1B84}" type="pres">
      <dgm:prSet presAssocID="{9A0CA95C-0B4A-4966-AE0E-AC2787EE3092}" presName="iconBgRect" presStyleLbl="bgShp" presStyleIdx="2" presStyleCnt="3"/>
      <dgm:spPr/>
    </dgm:pt>
    <dgm:pt modelId="{8228D571-8334-4002-BFB1-7BA5D0AEC6BC}" type="pres">
      <dgm:prSet presAssocID="{9A0CA95C-0B4A-4966-AE0E-AC2787EE30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Org Chart"/>
        </a:ext>
      </dgm:extLst>
    </dgm:pt>
    <dgm:pt modelId="{BCD95473-FC41-4BDF-9E49-798F6C07CCB9}" type="pres">
      <dgm:prSet presAssocID="{9A0CA95C-0B4A-4966-AE0E-AC2787EE3092}" presName="spaceRect" presStyleCnt="0"/>
      <dgm:spPr/>
    </dgm:pt>
    <dgm:pt modelId="{4E3061BD-E61F-4CC1-8769-981C90E35ECD}" type="pres">
      <dgm:prSet presAssocID="{9A0CA95C-0B4A-4966-AE0E-AC2787EE3092}" presName="textRect" presStyleLbl="revTx" presStyleIdx="2" presStyleCnt="3">
        <dgm:presLayoutVars>
          <dgm:chMax val="1"/>
          <dgm:chPref val="1"/>
        </dgm:presLayoutVars>
      </dgm:prSet>
      <dgm:spPr/>
    </dgm:pt>
  </dgm:ptLst>
  <dgm:cxnLst>
    <dgm:cxn modelId="{B93D8A03-A461-4A64-B065-2CAD952AD686}" type="presOf" srcId="{97191945-55C2-41A7-BE59-F74922A96154}" destId="{B84E7CE8-27A1-448C-99FB-3A47D3A2324C}" srcOrd="0" destOrd="0" presId="urn:microsoft.com/office/officeart/2018/5/layout/IconCircleLabelList"/>
    <dgm:cxn modelId="{F3CE2B63-C724-4874-AA6B-AF3ED6A97DB5}" type="presOf" srcId="{C71DF41E-A60E-47DE-87E7-055E31966C63}" destId="{5623188B-E962-48DD-8186-75683088CF54}" srcOrd="0" destOrd="0" presId="urn:microsoft.com/office/officeart/2018/5/layout/IconCircleLabelList"/>
    <dgm:cxn modelId="{FE450856-E123-48F5-88BF-790F689E431B}" srcId="{97191945-55C2-41A7-BE59-F74922A96154}" destId="{C71DF41E-A60E-47DE-87E7-055E31966C63}" srcOrd="0" destOrd="0" parTransId="{DF365D2B-ADA5-4757-960B-994C0B78AC26}" sibTransId="{10F649A6-6066-403F-94D8-77821FFF9671}"/>
    <dgm:cxn modelId="{DD6E5C9B-2BF7-417B-952B-22D4B90F25BD}" type="presOf" srcId="{FAA97FDF-9735-449D-ADF9-4BABEDEFA0F4}" destId="{997A9D0F-FEBC-4DDE-9A7B-C8F957CDDC4F}" srcOrd="0" destOrd="0" presId="urn:microsoft.com/office/officeart/2018/5/layout/IconCircleLabelList"/>
    <dgm:cxn modelId="{732A38B3-1EBB-4B3A-9419-1651BA87573F}" type="presOf" srcId="{9A0CA95C-0B4A-4966-AE0E-AC2787EE3092}" destId="{4E3061BD-E61F-4CC1-8769-981C90E35ECD}" srcOrd="0" destOrd="0" presId="urn:microsoft.com/office/officeart/2018/5/layout/IconCircleLabelList"/>
    <dgm:cxn modelId="{68DC94C2-6C00-4FB1-B086-9CFB7B55E919}" srcId="{97191945-55C2-41A7-BE59-F74922A96154}" destId="{FAA97FDF-9735-449D-ADF9-4BABEDEFA0F4}" srcOrd="1" destOrd="0" parTransId="{7A101898-569D-49DD-A493-DC003123BD9E}" sibTransId="{947498A2-C5A1-4938-88FE-F3ABB4DD2502}"/>
    <dgm:cxn modelId="{462F06C7-768F-46AB-8CC7-1D78B0993A7F}" srcId="{97191945-55C2-41A7-BE59-F74922A96154}" destId="{9A0CA95C-0B4A-4966-AE0E-AC2787EE3092}" srcOrd="2" destOrd="0" parTransId="{BABA0284-22F3-4DD1-A4BE-46550907E5CD}" sibTransId="{62F39213-80BD-407B-BCB4-5A75C48C325C}"/>
    <dgm:cxn modelId="{C5281F83-CA29-4850-88DB-324BEDA5AA7B}" type="presParOf" srcId="{B84E7CE8-27A1-448C-99FB-3A47D3A2324C}" destId="{61F20BEA-4BB2-4957-B0A4-35FB815CF0AF}" srcOrd="0" destOrd="0" presId="urn:microsoft.com/office/officeart/2018/5/layout/IconCircleLabelList"/>
    <dgm:cxn modelId="{674BA23B-A5F0-410A-8A55-F7A1D549664A}" type="presParOf" srcId="{61F20BEA-4BB2-4957-B0A4-35FB815CF0AF}" destId="{2F5F1826-66B4-4654-8AFD-178D9B7C41FF}" srcOrd="0" destOrd="0" presId="urn:microsoft.com/office/officeart/2018/5/layout/IconCircleLabelList"/>
    <dgm:cxn modelId="{0246EE11-279B-48C6-B0E6-A3CBA34D4F7A}" type="presParOf" srcId="{61F20BEA-4BB2-4957-B0A4-35FB815CF0AF}" destId="{2EC9849E-5528-462F-B803-4643CE00C23F}" srcOrd="1" destOrd="0" presId="urn:microsoft.com/office/officeart/2018/5/layout/IconCircleLabelList"/>
    <dgm:cxn modelId="{BBA03FDF-3165-4BCC-9634-CA987C3A60F5}" type="presParOf" srcId="{61F20BEA-4BB2-4957-B0A4-35FB815CF0AF}" destId="{04029575-2888-41F8-BBB2-66DF2E2D8FBD}" srcOrd="2" destOrd="0" presId="urn:microsoft.com/office/officeart/2018/5/layout/IconCircleLabelList"/>
    <dgm:cxn modelId="{A15ABE1E-51FC-49D9-9A01-571B68E5D44E}" type="presParOf" srcId="{61F20BEA-4BB2-4957-B0A4-35FB815CF0AF}" destId="{5623188B-E962-48DD-8186-75683088CF54}" srcOrd="3" destOrd="0" presId="urn:microsoft.com/office/officeart/2018/5/layout/IconCircleLabelList"/>
    <dgm:cxn modelId="{53AB6F92-36D9-41A4-92B7-4FA81D765389}" type="presParOf" srcId="{B84E7CE8-27A1-448C-99FB-3A47D3A2324C}" destId="{FC9E947C-B0E1-488F-A9F9-0646EED4D8EE}" srcOrd="1" destOrd="0" presId="urn:microsoft.com/office/officeart/2018/5/layout/IconCircleLabelList"/>
    <dgm:cxn modelId="{64CAF5B5-35D5-4EBA-B32F-C3625E73D1B6}" type="presParOf" srcId="{B84E7CE8-27A1-448C-99FB-3A47D3A2324C}" destId="{1A9CF82E-C71C-471A-9B5B-C447975E0CAA}" srcOrd="2" destOrd="0" presId="urn:microsoft.com/office/officeart/2018/5/layout/IconCircleLabelList"/>
    <dgm:cxn modelId="{FC228D96-434F-483A-8A62-8E6776D0E22B}" type="presParOf" srcId="{1A9CF82E-C71C-471A-9B5B-C447975E0CAA}" destId="{65B8E0B8-E572-4905-8CEE-C5C2C04366AA}" srcOrd="0" destOrd="0" presId="urn:microsoft.com/office/officeart/2018/5/layout/IconCircleLabelList"/>
    <dgm:cxn modelId="{41995046-5666-4291-B4AF-7EFB8B51EF9A}" type="presParOf" srcId="{1A9CF82E-C71C-471A-9B5B-C447975E0CAA}" destId="{D3DE14AE-7964-415B-96EA-24B41EF5C873}" srcOrd="1" destOrd="0" presId="urn:microsoft.com/office/officeart/2018/5/layout/IconCircleLabelList"/>
    <dgm:cxn modelId="{40DB650A-8026-480B-BDE6-DAF3BAC0A405}" type="presParOf" srcId="{1A9CF82E-C71C-471A-9B5B-C447975E0CAA}" destId="{3BC11958-16EB-4DAC-8E56-4F192DD4FDE3}" srcOrd="2" destOrd="0" presId="urn:microsoft.com/office/officeart/2018/5/layout/IconCircleLabelList"/>
    <dgm:cxn modelId="{E154C707-29D5-4AC8-AEBD-80285D4F1CA6}" type="presParOf" srcId="{1A9CF82E-C71C-471A-9B5B-C447975E0CAA}" destId="{997A9D0F-FEBC-4DDE-9A7B-C8F957CDDC4F}" srcOrd="3" destOrd="0" presId="urn:microsoft.com/office/officeart/2018/5/layout/IconCircleLabelList"/>
    <dgm:cxn modelId="{D50A2AEF-1F5B-422C-A210-816FEA547DD5}" type="presParOf" srcId="{B84E7CE8-27A1-448C-99FB-3A47D3A2324C}" destId="{1F7E70C7-4DFC-40E4-B033-A08A14B474E5}" srcOrd="3" destOrd="0" presId="urn:microsoft.com/office/officeart/2018/5/layout/IconCircleLabelList"/>
    <dgm:cxn modelId="{5E4AA3A9-9C62-47DE-BD42-5015820C1787}" type="presParOf" srcId="{B84E7CE8-27A1-448C-99FB-3A47D3A2324C}" destId="{DC383318-9DDD-4AD1-9AFC-B08827E81D76}" srcOrd="4" destOrd="0" presId="urn:microsoft.com/office/officeart/2018/5/layout/IconCircleLabelList"/>
    <dgm:cxn modelId="{4C69B6F3-E8C4-4A3E-B4D9-16CF31C8941F}" type="presParOf" srcId="{DC383318-9DDD-4AD1-9AFC-B08827E81D76}" destId="{417C7640-6C9A-439E-B8E0-959CECFD1B84}" srcOrd="0" destOrd="0" presId="urn:microsoft.com/office/officeart/2018/5/layout/IconCircleLabelList"/>
    <dgm:cxn modelId="{11F94E4F-D049-45B6-9595-6B86717D3271}" type="presParOf" srcId="{DC383318-9DDD-4AD1-9AFC-B08827E81D76}" destId="{8228D571-8334-4002-BFB1-7BA5D0AEC6BC}" srcOrd="1" destOrd="0" presId="urn:microsoft.com/office/officeart/2018/5/layout/IconCircleLabelList"/>
    <dgm:cxn modelId="{C6DD290C-6CF6-4325-92A7-454DE51B0D39}" type="presParOf" srcId="{DC383318-9DDD-4AD1-9AFC-B08827E81D76}" destId="{BCD95473-FC41-4BDF-9E49-798F6C07CCB9}" srcOrd="2" destOrd="0" presId="urn:microsoft.com/office/officeart/2018/5/layout/IconCircleLabelList"/>
    <dgm:cxn modelId="{77502F36-5F16-4635-A2C6-D1E27BDB44E2}" type="presParOf" srcId="{DC383318-9DDD-4AD1-9AFC-B08827E81D76}" destId="{4E3061BD-E61F-4CC1-8769-981C90E35EC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3BE04A-3BC7-4E5B-BC36-F536A976FB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38C3030-DB48-49C3-B0A2-0AA6C3271128}">
      <dgm:prSet/>
      <dgm:spPr/>
      <dgm:t>
        <a:bodyPr/>
        <a:lstStyle/>
        <a:p>
          <a:r>
            <a:rPr lang="en-US"/>
            <a:t>The difficult part of choosing how to organize the webpage is taking into account the type of game we created and how we want to influence the user. Choose Your Own Adventure games are typically simple and easy on the eye</a:t>
          </a:r>
        </a:p>
      </dgm:t>
    </dgm:pt>
    <dgm:pt modelId="{2B77BF0D-281E-465E-BA69-39B11A70045A}" type="parTrans" cxnId="{CFCAC71A-6DAB-43F3-858D-326756B18CAB}">
      <dgm:prSet/>
      <dgm:spPr/>
      <dgm:t>
        <a:bodyPr/>
        <a:lstStyle/>
        <a:p>
          <a:endParaRPr lang="en-US"/>
        </a:p>
      </dgm:t>
    </dgm:pt>
    <dgm:pt modelId="{75FC68A6-06D0-49AE-A175-C61B69973374}" type="sibTrans" cxnId="{CFCAC71A-6DAB-43F3-858D-326756B18CAB}">
      <dgm:prSet/>
      <dgm:spPr/>
      <dgm:t>
        <a:bodyPr/>
        <a:lstStyle/>
        <a:p>
          <a:endParaRPr lang="en-US"/>
        </a:p>
      </dgm:t>
    </dgm:pt>
    <dgm:pt modelId="{3D8DE030-CDE0-45BB-80C4-56E5DA78A408}">
      <dgm:prSet/>
      <dgm:spPr/>
      <dgm:t>
        <a:bodyPr/>
        <a:lstStyle/>
        <a:p>
          <a:r>
            <a:rPr lang="en-US" dirty="0"/>
            <a:t>Because of this, it was better keep the layout of the pages simplistic but also use colors to ensure that the attention of the user remained. Every page was also positioned relatively in the middle of the screen as well in order to maintain a sense of “flow” for the user as they progressed through their story</a:t>
          </a:r>
        </a:p>
      </dgm:t>
    </dgm:pt>
    <dgm:pt modelId="{A3B181AF-B553-466D-9A47-BDD1139418BB}" type="parTrans" cxnId="{DF85BB98-17C3-48A3-9B1A-BD3EEAA13C5E}">
      <dgm:prSet/>
      <dgm:spPr/>
      <dgm:t>
        <a:bodyPr/>
        <a:lstStyle/>
        <a:p>
          <a:endParaRPr lang="en-US"/>
        </a:p>
      </dgm:t>
    </dgm:pt>
    <dgm:pt modelId="{6AA6D68B-9866-4F71-912A-108AB5293B57}" type="sibTrans" cxnId="{DF85BB98-17C3-48A3-9B1A-BD3EEAA13C5E}">
      <dgm:prSet/>
      <dgm:spPr/>
      <dgm:t>
        <a:bodyPr/>
        <a:lstStyle/>
        <a:p>
          <a:endParaRPr lang="en-US"/>
        </a:p>
      </dgm:t>
    </dgm:pt>
    <dgm:pt modelId="{D2624CF4-9BBC-404C-BF10-082E7F3B0975}">
      <dgm:prSet/>
      <dgm:spPr/>
      <dgm:t>
        <a:bodyPr/>
        <a:lstStyle/>
        <a:p>
          <a:r>
            <a:rPr lang="en-US"/>
            <a:t>Similarly, the decision to not show the image until the user hovers over their choice was made with the intent of preventing influence on that particular decision. If the user were to see the images beforehand, they might be more inclined to choose based on what “looks” better instead of what “feels” better</a:t>
          </a:r>
        </a:p>
      </dgm:t>
    </dgm:pt>
    <dgm:pt modelId="{42E29E5D-0038-4444-A5BD-9896D53971EF}" type="parTrans" cxnId="{F5C28D3F-92CF-403E-96E7-EED9085DDB1E}">
      <dgm:prSet/>
      <dgm:spPr/>
      <dgm:t>
        <a:bodyPr/>
        <a:lstStyle/>
        <a:p>
          <a:endParaRPr lang="en-US"/>
        </a:p>
      </dgm:t>
    </dgm:pt>
    <dgm:pt modelId="{B380DAC3-C760-4A8C-8308-9070AA4C11EF}" type="sibTrans" cxnId="{F5C28D3F-92CF-403E-96E7-EED9085DDB1E}">
      <dgm:prSet/>
      <dgm:spPr/>
      <dgm:t>
        <a:bodyPr/>
        <a:lstStyle/>
        <a:p>
          <a:endParaRPr lang="en-US"/>
        </a:p>
      </dgm:t>
    </dgm:pt>
    <dgm:pt modelId="{4D3C0CB5-5E54-4F3C-9DFD-C278F2ACF4B0}" type="pres">
      <dgm:prSet presAssocID="{543BE04A-3BC7-4E5B-BC36-F536A976FBD3}" presName="linear" presStyleCnt="0">
        <dgm:presLayoutVars>
          <dgm:animLvl val="lvl"/>
          <dgm:resizeHandles val="exact"/>
        </dgm:presLayoutVars>
      </dgm:prSet>
      <dgm:spPr/>
    </dgm:pt>
    <dgm:pt modelId="{AD46B4DC-4C2C-459C-B140-499F1F301DAC}" type="pres">
      <dgm:prSet presAssocID="{E38C3030-DB48-49C3-B0A2-0AA6C3271128}" presName="parentText" presStyleLbl="node1" presStyleIdx="0" presStyleCnt="3">
        <dgm:presLayoutVars>
          <dgm:chMax val="0"/>
          <dgm:bulletEnabled val="1"/>
        </dgm:presLayoutVars>
      </dgm:prSet>
      <dgm:spPr/>
    </dgm:pt>
    <dgm:pt modelId="{B724281C-E743-4412-9BAC-364F3DB73775}" type="pres">
      <dgm:prSet presAssocID="{75FC68A6-06D0-49AE-A175-C61B69973374}" presName="spacer" presStyleCnt="0"/>
      <dgm:spPr/>
    </dgm:pt>
    <dgm:pt modelId="{ED9BADE0-CBEB-4850-8BF2-DEDDBA20DF3A}" type="pres">
      <dgm:prSet presAssocID="{3D8DE030-CDE0-45BB-80C4-56E5DA78A408}" presName="parentText" presStyleLbl="node1" presStyleIdx="1" presStyleCnt="3">
        <dgm:presLayoutVars>
          <dgm:chMax val="0"/>
          <dgm:bulletEnabled val="1"/>
        </dgm:presLayoutVars>
      </dgm:prSet>
      <dgm:spPr/>
    </dgm:pt>
    <dgm:pt modelId="{B8C9FF9D-6285-4467-9CE0-16C0F8FB7ED6}" type="pres">
      <dgm:prSet presAssocID="{6AA6D68B-9866-4F71-912A-108AB5293B57}" presName="spacer" presStyleCnt="0"/>
      <dgm:spPr/>
    </dgm:pt>
    <dgm:pt modelId="{F669ADEC-29F7-4FFA-90AB-6DC2C8CF8ED5}" type="pres">
      <dgm:prSet presAssocID="{D2624CF4-9BBC-404C-BF10-082E7F3B0975}" presName="parentText" presStyleLbl="node1" presStyleIdx="2" presStyleCnt="3">
        <dgm:presLayoutVars>
          <dgm:chMax val="0"/>
          <dgm:bulletEnabled val="1"/>
        </dgm:presLayoutVars>
      </dgm:prSet>
      <dgm:spPr/>
    </dgm:pt>
  </dgm:ptLst>
  <dgm:cxnLst>
    <dgm:cxn modelId="{CFCAC71A-6DAB-43F3-858D-326756B18CAB}" srcId="{543BE04A-3BC7-4E5B-BC36-F536A976FBD3}" destId="{E38C3030-DB48-49C3-B0A2-0AA6C3271128}" srcOrd="0" destOrd="0" parTransId="{2B77BF0D-281E-465E-BA69-39B11A70045A}" sibTransId="{75FC68A6-06D0-49AE-A175-C61B69973374}"/>
    <dgm:cxn modelId="{D07AF627-F2FE-4772-9D5C-CB5566D88B1F}" type="presOf" srcId="{3D8DE030-CDE0-45BB-80C4-56E5DA78A408}" destId="{ED9BADE0-CBEB-4850-8BF2-DEDDBA20DF3A}" srcOrd="0" destOrd="0" presId="urn:microsoft.com/office/officeart/2005/8/layout/vList2"/>
    <dgm:cxn modelId="{F5C28D3F-92CF-403E-96E7-EED9085DDB1E}" srcId="{543BE04A-3BC7-4E5B-BC36-F536A976FBD3}" destId="{D2624CF4-9BBC-404C-BF10-082E7F3B0975}" srcOrd="2" destOrd="0" parTransId="{42E29E5D-0038-4444-A5BD-9896D53971EF}" sibTransId="{B380DAC3-C760-4A8C-8308-9070AA4C11EF}"/>
    <dgm:cxn modelId="{799B7561-88BD-464C-B91F-DCA954DCD354}" type="presOf" srcId="{D2624CF4-9BBC-404C-BF10-082E7F3B0975}" destId="{F669ADEC-29F7-4FFA-90AB-6DC2C8CF8ED5}" srcOrd="0" destOrd="0" presId="urn:microsoft.com/office/officeart/2005/8/layout/vList2"/>
    <dgm:cxn modelId="{9ED37E42-2EF0-4FE4-8546-AC2FDD3F054D}" type="presOf" srcId="{E38C3030-DB48-49C3-B0A2-0AA6C3271128}" destId="{AD46B4DC-4C2C-459C-B140-499F1F301DAC}" srcOrd="0" destOrd="0" presId="urn:microsoft.com/office/officeart/2005/8/layout/vList2"/>
    <dgm:cxn modelId="{F61A4453-C2B8-49CF-85B6-C164FF83131F}" type="presOf" srcId="{543BE04A-3BC7-4E5B-BC36-F536A976FBD3}" destId="{4D3C0CB5-5E54-4F3C-9DFD-C278F2ACF4B0}" srcOrd="0" destOrd="0" presId="urn:microsoft.com/office/officeart/2005/8/layout/vList2"/>
    <dgm:cxn modelId="{DF85BB98-17C3-48A3-9B1A-BD3EEAA13C5E}" srcId="{543BE04A-3BC7-4E5B-BC36-F536A976FBD3}" destId="{3D8DE030-CDE0-45BB-80C4-56E5DA78A408}" srcOrd="1" destOrd="0" parTransId="{A3B181AF-B553-466D-9A47-BDD1139418BB}" sibTransId="{6AA6D68B-9866-4F71-912A-108AB5293B57}"/>
    <dgm:cxn modelId="{4B3D67BE-C706-4E0B-A0A8-500A33E53DF5}" type="presParOf" srcId="{4D3C0CB5-5E54-4F3C-9DFD-C278F2ACF4B0}" destId="{AD46B4DC-4C2C-459C-B140-499F1F301DAC}" srcOrd="0" destOrd="0" presId="urn:microsoft.com/office/officeart/2005/8/layout/vList2"/>
    <dgm:cxn modelId="{6C425F7C-2AA5-4BF3-A303-8DDE2EE933D2}" type="presParOf" srcId="{4D3C0CB5-5E54-4F3C-9DFD-C278F2ACF4B0}" destId="{B724281C-E743-4412-9BAC-364F3DB73775}" srcOrd="1" destOrd="0" presId="urn:microsoft.com/office/officeart/2005/8/layout/vList2"/>
    <dgm:cxn modelId="{F681C96C-DF13-4BFA-B563-4EE35E04CB41}" type="presParOf" srcId="{4D3C0CB5-5E54-4F3C-9DFD-C278F2ACF4B0}" destId="{ED9BADE0-CBEB-4850-8BF2-DEDDBA20DF3A}" srcOrd="2" destOrd="0" presId="urn:microsoft.com/office/officeart/2005/8/layout/vList2"/>
    <dgm:cxn modelId="{B44F3A1B-A233-40E8-86B6-8A19CCD315FC}" type="presParOf" srcId="{4D3C0CB5-5E54-4F3C-9DFD-C278F2ACF4B0}" destId="{B8C9FF9D-6285-4467-9CE0-16C0F8FB7ED6}" srcOrd="3" destOrd="0" presId="urn:microsoft.com/office/officeart/2005/8/layout/vList2"/>
    <dgm:cxn modelId="{5FD8F2B2-F2FE-442B-93DE-170029BDB893}" type="presParOf" srcId="{4D3C0CB5-5E54-4F3C-9DFD-C278F2ACF4B0}" destId="{F669ADEC-29F7-4FFA-90AB-6DC2C8CF8ED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5D3BF-7829-455B-8612-D237A276AFCA}">
      <dsp:nvSpPr>
        <dsp:cNvPr id="0" name=""/>
        <dsp:cNvSpPr/>
      </dsp:nvSpPr>
      <dsp:spPr>
        <a:xfrm>
          <a:off x="0" y="326629"/>
          <a:ext cx="10515600" cy="1712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 key component of any choose your own adventure scenario is a storyline. When creating a webpage of this nature, it is important to think about the story you want to tell so that you may not only format the page appropriately but also design it a suitable manner. </a:t>
          </a:r>
        </a:p>
      </dsp:txBody>
      <dsp:txXfrm>
        <a:off x="83616" y="410245"/>
        <a:ext cx="10348368" cy="1545648"/>
      </dsp:txXfrm>
    </dsp:sp>
    <dsp:sp modelId="{93D2C541-78B0-4C20-8FC7-0C1E3173C35F}">
      <dsp:nvSpPr>
        <dsp:cNvPr id="0" name=""/>
        <dsp:cNvSpPr/>
      </dsp:nvSpPr>
      <dsp:spPr>
        <a:xfrm>
          <a:off x="0" y="2108629"/>
          <a:ext cx="10515600" cy="1712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For our project, the story is essentially a day in the life a college student here at Georgia State University</a:t>
          </a:r>
        </a:p>
      </dsp:txBody>
      <dsp:txXfrm>
        <a:off x="83616" y="2192245"/>
        <a:ext cx="10348368" cy="1545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64FD3-45D6-4F37-BA3F-AD46A245CE42}">
      <dsp:nvSpPr>
        <dsp:cNvPr id="0" name=""/>
        <dsp:cNvSpPr/>
      </dsp:nvSpPr>
      <dsp:spPr>
        <a:xfrm>
          <a:off x="0" y="20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43E99F-5D7A-4641-93EC-2C796A8EF6B0}">
      <dsp:nvSpPr>
        <dsp:cNvPr id="0" name=""/>
        <dsp:cNvSpPr/>
      </dsp:nvSpPr>
      <dsp:spPr>
        <a:xfrm>
          <a:off x="0" y="2031"/>
          <a:ext cx="10515600" cy="138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i="1" kern="1200" dirty="0"/>
            <a:t>&lt;div&gt;</a:t>
          </a:r>
          <a:endParaRPr lang="en-US" sz="4000" kern="1200" dirty="0"/>
        </a:p>
      </dsp:txBody>
      <dsp:txXfrm>
        <a:off x="0" y="2031"/>
        <a:ext cx="10515600" cy="1385485"/>
      </dsp:txXfrm>
    </dsp:sp>
    <dsp:sp modelId="{0D7AFA9E-FD28-4F5E-B1B9-EA417BA61768}">
      <dsp:nvSpPr>
        <dsp:cNvPr id="0" name=""/>
        <dsp:cNvSpPr/>
      </dsp:nvSpPr>
      <dsp:spPr>
        <a:xfrm>
          <a:off x="0" y="138751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802549-3E7F-44F8-8FEF-EC064F827E43}">
      <dsp:nvSpPr>
        <dsp:cNvPr id="0" name=""/>
        <dsp:cNvSpPr/>
      </dsp:nvSpPr>
      <dsp:spPr>
        <a:xfrm>
          <a:off x="0" y="1387517"/>
          <a:ext cx="10515600" cy="138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i="1" kern="1200" dirty="0"/>
            <a:t>&lt;h1&gt;</a:t>
          </a:r>
          <a:endParaRPr lang="en-US" sz="4000" kern="1200" dirty="0"/>
        </a:p>
      </dsp:txBody>
      <dsp:txXfrm>
        <a:off x="0" y="1387517"/>
        <a:ext cx="10515600" cy="1385485"/>
      </dsp:txXfrm>
    </dsp:sp>
    <dsp:sp modelId="{5C4D12F8-2824-4B2C-9FA4-F20E2A28CD73}">
      <dsp:nvSpPr>
        <dsp:cNvPr id="0" name=""/>
        <dsp:cNvSpPr/>
      </dsp:nvSpPr>
      <dsp:spPr>
        <a:xfrm>
          <a:off x="0" y="277300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FC9192-8125-404C-BDB7-6C6BD7590EB1}">
      <dsp:nvSpPr>
        <dsp:cNvPr id="0" name=""/>
        <dsp:cNvSpPr/>
      </dsp:nvSpPr>
      <dsp:spPr>
        <a:xfrm>
          <a:off x="0" y="2773002"/>
          <a:ext cx="10515600" cy="138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i="1" kern="1200" dirty="0"/>
            <a:t>&lt;</a:t>
          </a:r>
          <a:r>
            <a:rPr lang="en-US" sz="4000" b="1" i="1" kern="1200" dirty="0" err="1"/>
            <a:t>img</a:t>
          </a:r>
          <a:r>
            <a:rPr lang="en-US" sz="4000" b="1" i="1" kern="1200" dirty="0"/>
            <a:t>&gt;</a:t>
          </a:r>
          <a:endParaRPr lang="en-US" sz="4000" kern="1200" dirty="0"/>
        </a:p>
      </dsp:txBody>
      <dsp:txXfrm>
        <a:off x="0" y="2773002"/>
        <a:ext cx="10515600" cy="13854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7F705-A7A9-4038-95EF-9921101A6074}">
      <dsp:nvSpPr>
        <dsp:cNvPr id="0" name=""/>
        <dsp:cNvSpPr/>
      </dsp:nvSpPr>
      <dsp:spPr>
        <a:xfrm>
          <a:off x="1747800" y="51327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4CBFFA-30BE-430F-A546-7FF8BF6B43B3}">
      <dsp:nvSpPr>
        <dsp:cNvPr id="0" name=""/>
        <dsp:cNvSpPr/>
      </dsp:nvSpPr>
      <dsp:spPr>
        <a:xfrm>
          <a:off x="559800" y="292756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Another important component of not just any </a:t>
          </a:r>
          <a:r>
            <a:rPr lang="en-US" sz="1700" b="1" kern="1200" dirty="0"/>
            <a:t>webpage</a:t>
          </a:r>
          <a:r>
            <a:rPr lang="en-US" sz="1700" kern="1200" dirty="0"/>
            <a:t> but also any </a:t>
          </a:r>
          <a:r>
            <a:rPr lang="en-US" sz="1700" b="1" kern="1200" dirty="0"/>
            <a:t>game</a:t>
          </a:r>
          <a:r>
            <a:rPr lang="en-US" sz="1700" kern="1200" dirty="0"/>
            <a:t> is that it catches the user’s eye</a:t>
          </a:r>
        </a:p>
      </dsp:txBody>
      <dsp:txXfrm>
        <a:off x="559800" y="2927562"/>
        <a:ext cx="4320000" cy="720000"/>
      </dsp:txXfrm>
    </dsp:sp>
    <dsp:sp modelId="{116D3F28-8E8A-4F81-AF2B-95E0C9DBFCB3}">
      <dsp:nvSpPr>
        <dsp:cNvPr id="0" name=""/>
        <dsp:cNvSpPr/>
      </dsp:nvSpPr>
      <dsp:spPr>
        <a:xfrm>
          <a:off x="6823800" y="51327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B969F-FF6F-439D-B4A8-1EC9705A97B7}">
      <dsp:nvSpPr>
        <dsp:cNvPr id="0" name=""/>
        <dsp:cNvSpPr/>
      </dsp:nvSpPr>
      <dsp:spPr>
        <a:xfrm>
          <a:off x="5635800" y="292756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In order to accomplishes this, we utilized the external CSS styling method </a:t>
          </a:r>
        </a:p>
      </dsp:txBody>
      <dsp:txXfrm>
        <a:off x="5635800" y="2927562"/>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F1826-66B4-4654-8AFD-178D9B7C41FF}">
      <dsp:nvSpPr>
        <dsp:cNvPr id="0" name=""/>
        <dsp:cNvSpPr/>
      </dsp:nvSpPr>
      <dsp:spPr>
        <a:xfrm>
          <a:off x="679050" y="48291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C9849E-5528-462F-B803-4643CE00C23F}">
      <dsp:nvSpPr>
        <dsp:cNvPr id="0" name=""/>
        <dsp:cNvSpPr/>
      </dsp:nvSpPr>
      <dsp:spPr>
        <a:xfrm>
          <a:off x="1081237" y="88510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23188B-E962-48DD-8186-75683088CF54}">
      <dsp:nvSpPr>
        <dsp:cNvPr id="0" name=""/>
        <dsp:cNvSpPr/>
      </dsp:nvSpPr>
      <dsp:spPr>
        <a:xfrm>
          <a:off x="75768" y="295791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Creative Way to Display Images</a:t>
          </a:r>
        </a:p>
      </dsp:txBody>
      <dsp:txXfrm>
        <a:off x="75768" y="2957918"/>
        <a:ext cx="3093750" cy="720000"/>
      </dsp:txXfrm>
    </dsp:sp>
    <dsp:sp modelId="{65B8E0B8-E572-4905-8CEE-C5C2C04366AA}">
      <dsp:nvSpPr>
        <dsp:cNvPr id="0" name=""/>
        <dsp:cNvSpPr/>
      </dsp:nvSpPr>
      <dsp:spPr>
        <a:xfrm>
          <a:off x="4314206" y="48291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DE14AE-7964-415B-96EA-24B41EF5C873}">
      <dsp:nvSpPr>
        <dsp:cNvPr id="0" name=""/>
        <dsp:cNvSpPr/>
      </dsp:nvSpPr>
      <dsp:spPr>
        <a:xfrm>
          <a:off x="4716393" y="88510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7A9D0F-FEBC-4DDE-9A7B-C8F957CDDC4F}">
      <dsp:nvSpPr>
        <dsp:cNvPr id="0" name=""/>
        <dsp:cNvSpPr/>
      </dsp:nvSpPr>
      <dsp:spPr>
        <a:xfrm>
          <a:off x="3710925" y="295791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Positioning</a:t>
          </a:r>
        </a:p>
      </dsp:txBody>
      <dsp:txXfrm>
        <a:off x="3710925" y="2957918"/>
        <a:ext cx="3093750" cy="720000"/>
      </dsp:txXfrm>
    </dsp:sp>
    <dsp:sp modelId="{417C7640-6C9A-439E-B8E0-959CECFD1B84}">
      <dsp:nvSpPr>
        <dsp:cNvPr id="0" name=""/>
        <dsp:cNvSpPr/>
      </dsp:nvSpPr>
      <dsp:spPr>
        <a:xfrm>
          <a:off x="7949362" y="48291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28D571-8334-4002-BFB1-7BA5D0AEC6BC}">
      <dsp:nvSpPr>
        <dsp:cNvPr id="0" name=""/>
        <dsp:cNvSpPr/>
      </dsp:nvSpPr>
      <dsp:spPr>
        <a:xfrm>
          <a:off x="8351550" y="88510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061BD-E61F-4CC1-8769-981C90E35ECD}">
      <dsp:nvSpPr>
        <dsp:cNvPr id="0" name=""/>
        <dsp:cNvSpPr/>
      </dsp:nvSpPr>
      <dsp:spPr>
        <a:xfrm>
          <a:off x="7346081" y="295791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Organization</a:t>
          </a:r>
        </a:p>
      </dsp:txBody>
      <dsp:txXfrm>
        <a:off x="7346081" y="2957918"/>
        <a:ext cx="3093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6B4DC-4C2C-459C-B140-499F1F301DAC}">
      <dsp:nvSpPr>
        <dsp:cNvPr id="0" name=""/>
        <dsp:cNvSpPr/>
      </dsp:nvSpPr>
      <dsp:spPr>
        <a:xfrm>
          <a:off x="0" y="85635"/>
          <a:ext cx="10515600" cy="12951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difficult part of choosing how to organize the webpage is taking into account the type of game we created and how we want to influence the user. Choose Your Own Adventure games are typically simple and easy on the eye</a:t>
          </a:r>
        </a:p>
      </dsp:txBody>
      <dsp:txXfrm>
        <a:off x="63226" y="148861"/>
        <a:ext cx="10389148" cy="1168737"/>
      </dsp:txXfrm>
    </dsp:sp>
    <dsp:sp modelId="{ED9BADE0-CBEB-4850-8BF2-DEDDBA20DF3A}">
      <dsp:nvSpPr>
        <dsp:cNvPr id="0" name=""/>
        <dsp:cNvSpPr/>
      </dsp:nvSpPr>
      <dsp:spPr>
        <a:xfrm>
          <a:off x="0" y="1432665"/>
          <a:ext cx="10515600" cy="12951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Because of this, it was better keep the layout of the pages simplistic but also use colors to ensure that the attention of the user remained. Every page was also positioned relatively in the middle of the screen as well in order to maintain a sense of “flow” for the user as they progressed through their story</a:t>
          </a:r>
        </a:p>
      </dsp:txBody>
      <dsp:txXfrm>
        <a:off x="63226" y="1495891"/>
        <a:ext cx="10389148" cy="1168737"/>
      </dsp:txXfrm>
    </dsp:sp>
    <dsp:sp modelId="{F669ADEC-29F7-4FFA-90AB-6DC2C8CF8ED5}">
      <dsp:nvSpPr>
        <dsp:cNvPr id="0" name=""/>
        <dsp:cNvSpPr/>
      </dsp:nvSpPr>
      <dsp:spPr>
        <a:xfrm>
          <a:off x="0" y="2779694"/>
          <a:ext cx="10515600" cy="12951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Similarly, the decision to not show the image until the user hovers over their choice was made with the intent of preventing influence on that particular decision. If the user were to see the images beforehand, they might be more inclined to choose based on what “looks” better instead of what “feels” better</a:t>
          </a:r>
        </a:p>
      </dsp:txBody>
      <dsp:txXfrm>
        <a:off x="63226" y="2842920"/>
        <a:ext cx="10389148" cy="11687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9/28/2021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3118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9/28/2021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2942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9/28/2021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89309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9/28/2021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6080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9/28/2021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08957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9/28/2021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934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9/28/2021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84353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9/28/2021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4293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9/28/2021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31888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9/28/2021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1621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9/28/2021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4168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9/28/2021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2706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9/28/2021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55393312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7" r:id="rId7"/>
    <p:sldLayoutId id="2147483728" r:id="rId8"/>
    <p:sldLayoutId id="2147483729" r:id="rId9"/>
    <p:sldLayoutId id="2147483730" r:id="rId10"/>
    <p:sldLayoutId id="2147483731" r:id="rId11"/>
    <p:sldLayoutId id="2147483733"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2.xml"/><Relationship Id="rId7" Type="http://schemas.openxmlformats.org/officeDocument/2006/relationships/image" Target="../media/image4.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64E0904-5ABD-4DC7-8562-C38580C95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D8C997DC-7027-493A-BE9B-440FD64F5948}"/>
              </a:ext>
            </a:extLst>
          </p:cNvPr>
          <p:cNvPicPr>
            <a:picLocks noChangeAspect="1"/>
          </p:cNvPicPr>
          <p:nvPr/>
        </p:nvPicPr>
        <p:blipFill rotWithShape="1">
          <a:blip r:embed="rId2"/>
          <a:srcRect b="1747"/>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3FE265A7-6592-4926-8AAE-0619BBA90D5B}"/>
              </a:ext>
            </a:extLst>
          </p:cNvPr>
          <p:cNvSpPr>
            <a:spLocks noGrp="1"/>
          </p:cNvSpPr>
          <p:nvPr>
            <p:ph type="ctrTitle"/>
          </p:nvPr>
        </p:nvSpPr>
        <p:spPr>
          <a:xfrm>
            <a:off x="6095999" y="3834174"/>
            <a:ext cx="5257800" cy="1701570"/>
          </a:xfrm>
        </p:spPr>
        <p:txBody>
          <a:bodyPr anchor="b">
            <a:normAutofit/>
          </a:bodyPr>
          <a:lstStyle/>
          <a:p>
            <a:r>
              <a:rPr lang="en-US" sz="2000" dirty="0"/>
              <a:t>Project 1</a:t>
            </a:r>
            <a:br>
              <a:rPr lang="en-US" sz="4100" dirty="0"/>
            </a:br>
            <a:r>
              <a:rPr lang="en-US" sz="4100" dirty="0"/>
              <a:t>A Day In the Life: College Edition</a:t>
            </a:r>
          </a:p>
        </p:txBody>
      </p:sp>
      <p:sp>
        <p:nvSpPr>
          <p:cNvPr id="3" name="Subtitle 2">
            <a:extLst>
              <a:ext uri="{FF2B5EF4-FFF2-40B4-BE49-F238E27FC236}">
                <a16:creationId xmlns:a16="http://schemas.microsoft.com/office/drawing/2014/main" id="{1346570B-7905-4F60-A986-B83D0D4EE749}"/>
              </a:ext>
            </a:extLst>
          </p:cNvPr>
          <p:cNvSpPr>
            <a:spLocks noGrp="1"/>
          </p:cNvSpPr>
          <p:nvPr>
            <p:ph type="subTitle" idx="1"/>
          </p:nvPr>
        </p:nvSpPr>
        <p:spPr>
          <a:xfrm>
            <a:off x="6096000" y="5592499"/>
            <a:ext cx="5147960" cy="646785"/>
          </a:xfrm>
        </p:spPr>
        <p:txBody>
          <a:bodyPr>
            <a:normAutofit lnSpcReduction="10000"/>
          </a:bodyPr>
          <a:lstStyle/>
          <a:p>
            <a:r>
              <a:rPr lang="en-US" sz="2000" dirty="0" err="1"/>
              <a:t>Tomy</a:t>
            </a:r>
            <a:r>
              <a:rPr lang="en-US" sz="2000" dirty="0"/>
              <a:t> Tran, Derek Yong, Michael Hosein, &amp; </a:t>
            </a:r>
            <a:r>
              <a:rPr lang="en-US" sz="2000" dirty="0" err="1"/>
              <a:t>ryan</a:t>
            </a:r>
            <a:r>
              <a:rPr lang="en-US" sz="2000" dirty="0"/>
              <a:t> salter</a:t>
            </a:r>
          </a:p>
        </p:txBody>
      </p:sp>
    </p:spTree>
    <p:extLst>
      <p:ext uri="{BB962C8B-B14F-4D97-AF65-F5344CB8AC3E}">
        <p14:creationId xmlns:p14="http://schemas.microsoft.com/office/powerpoint/2010/main" val="195364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2971E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0EC2DCC-3EC6-4685-B451-45E0EC8DE63C}"/>
              </a:ext>
            </a:extLst>
          </p:cNvPr>
          <p:cNvSpPr>
            <a:spLocks noGrp="1"/>
          </p:cNvSpPr>
          <p:nvPr>
            <p:ph type="title"/>
          </p:nvPr>
        </p:nvSpPr>
        <p:spPr>
          <a:xfrm>
            <a:off x="838200" y="365125"/>
            <a:ext cx="10515600" cy="1325563"/>
          </a:xfrm>
        </p:spPr>
        <p:txBody>
          <a:bodyPr>
            <a:normAutofit/>
          </a:bodyPr>
          <a:lstStyle/>
          <a:p>
            <a:r>
              <a:rPr lang="en-US" dirty="0"/>
              <a:t>Objective 3 – CSS  Styling</a:t>
            </a:r>
          </a:p>
        </p:txBody>
      </p:sp>
      <p:graphicFrame>
        <p:nvGraphicFramePr>
          <p:cNvPr id="7" name="Content Placeholder 2">
            <a:extLst>
              <a:ext uri="{FF2B5EF4-FFF2-40B4-BE49-F238E27FC236}">
                <a16:creationId xmlns:a16="http://schemas.microsoft.com/office/drawing/2014/main" id="{CD0FE149-B9B0-412C-BA4C-FBC7ABE6F679}"/>
              </a:ext>
            </a:extLst>
          </p:cNvPr>
          <p:cNvGraphicFramePr>
            <a:graphicFrameLocks noGrp="1"/>
          </p:cNvGraphicFramePr>
          <p:nvPr>
            <p:ph idx="1"/>
            <p:extLst>
              <p:ext uri="{D42A27DB-BD31-4B8C-83A1-F6EECF244321}">
                <p14:modId xmlns:p14="http://schemas.microsoft.com/office/powerpoint/2010/main" val="1159744518"/>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0762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993DE033-8B0C-4212-BD7B-3D7214E18725}"/>
              </a:ext>
            </a:extLst>
          </p:cNvPr>
          <p:cNvPicPr>
            <a:picLocks noChangeAspect="1"/>
          </p:cNvPicPr>
          <p:nvPr/>
        </p:nvPicPr>
        <p:blipFill rotWithShape="1">
          <a:blip r:embed="rId2">
            <a:extLst>
              <a:ext uri="{28A0092B-C50C-407E-A947-70E740481C1C}">
                <a14:useLocalDpi xmlns:a14="http://schemas.microsoft.com/office/drawing/2010/main" val="0"/>
              </a:ext>
            </a:extLst>
          </a:blip>
          <a:srcRect t="30247" r="1" b="31164"/>
          <a:stretch/>
        </p:blipFill>
        <p:spPr>
          <a:xfrm>
            <a:off x="1" y="10"/>
            <a:ext cx="11862683"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p:spPr>
      </p:pic>
    </p:spTree>
    <p:extLst>
      <p:ext uri="{BB962C8B-B14F-4D97-AF65-F5344CB8AC3E}">
        <p14:creationId xmlns:p14="http://schemas.microsoft.com/office/powerpoint/2010/main" val="3477306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4B09D5-FF01-4FF9-A3A9-BC3CC2E1F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AA5883B-EF52-493B-B73D-3BBA20632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398F60F9-95A7-4375-8DED-A1545CFE2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765" y="-87727"/>
            <a:ext cx="5675315" cy="7212844"/>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94FD8F-441D-4B6B-A238-169E614C75F8}"/>
              </a:ext>
            </a:extLst>
          </p:cNvPr>
          <p:cNvSpPr>
            <a:spLocks noGrp="1"/>
          </p:cNvSpPr>
          <p:nvPr>
            <p:ph type="title"/>
          </p:nvPr>
        </p:nvSpPr>
        <p:spPr>
          <a:xfrm>
            <a:off x="341946" y="1280384"/>
            <a:ext cx="5752530" cy="810975"/>
          </a:xfrm>
        </p:spPr>
        <p:txBody>
          <a:bodyPr anchor="b">
            <a:normAutofit fontScale="90000"/>
          </a:bodyPr>
          <a:lstStyle/>
          <a:p>
            <a:r>
              <a:rPr lang="en-US" dirty="0"/>
              <a:t>A Few CSS Techniques Used</a:t>
            </a:r>
          </a:p>
        </p:txBody>
      </p:sp>
      <p:pic>
        <p:nvPicPr>
          <p:cNvPr id="10" name="Picture 9" descr="Text&#10;&#10;Description automatically generated">
            <a:extLst>
              <a:ext uri="{FF2B5EF4-FFF2-40B4-BE49-F238E27FC236}">
                <a16:creationId xmlns:a16="http://schemas.microsoft.com/office/drawing/2014/main" id="{A004BB27-BEB9-4592-A917-E3AE6D04A992}"/>
              </a:ext>
            </a:extLst>
          </p:cNvPr>
          <p:cNvPicPr>
            <a:picLocks noChangeAspect="1"/>
          </p:cNvPicPr>
          <p:nvPr/>
        </p:nvPicPr>
        <p:blipFill rotWithShape="1">
          <a:blip r:embed="rId2">
            <a:extLst>
              <a:ext uri="{28A0092B-C50C-407E-A947-70E740481C1C}">
                <a14:useLocalDpi xmlns:a14="http://schemas.microsoft.com/office/drawing/2010/main" val="0"/>
              </a:ext>
            </a:extLst>
          </a:blip>
          <a:srcRect b="11438"/>
          <a:stretch/>
        </p:blipFill>
        <p:spPr>
          <a:xfrm>
            <a:off x="7537713" y="10"/>
            <a:ext cx="4654287" cy="2221333"/>
          </a:xfrm>
          <a:prstGeom prst="rect">
            <a:avLst/>
          </a:prstGeom>
        </p:spPr>
      </p:pic>
      <p:sp>
        <p:nvSpPr>
          <p:cNvPr id="3" name="Content Placeholder 2">
            <a:extLst>
              <a:ext uri="{FF2B5EF4-FFF2-40B4-BE49-F238E27FC236}">
                <a16:creationId xmlns:a16="http://schemas.microsoft.com/office/drawing/2014/main" id="{47EA6621-84FA-42E4-84CE-AFE68A2434F9}"/>
              </a:ext>
            </a:extLst>
          </p:cNvPr>
          <p:cNvSpPr>
            <a:spLocks noGrp="1"/>
          </p:cNvSpPr>
          <p:nvPr>
            <p:ph idx="1"/>
          </p:nvPr>
        </p:nvSpPr>
        <p:spPr>
          <a:xfrm>
            <a:off x="222630" y="2187519"/>
            <a:ext cx="4349190" cy="3260781"/>
          </a:xfrm>
        </p:spPr>
        <p:txBody>
          <a:bodyPr>
            <a:normAutofit fontScale="92500" lnSpcReduction="10000"/>
          </a:bodyPr>
          <a:lstStyle/>
          <a:p>
            <a:pPr>
              <a:lnSpc>
                <a:spcPct val="90000"/>
              </a:lnSpc>
            </a:pPr>
            <a:r>
              <a:rPr lang="en-US" sz="1200" b="1" dirty="0"/>
              <a:t>Overflow</a:t>
            </a:r>
            <a:r>
              <a:rPr lang="en-US" sz="1200" dirty="0"/>
              <a:t> – In order to ensure that all content fit to the screen and there was no scrolling necessary, the </a:t>
            </a:r>
            <a:r>
              <a:rPr lang="en-US" sz="1200" b="1" i="1" dirty="0"/>
              <a:t>hidden</a:t>
            </a:r>
            <a:r>
              <a:rPr lang="en-US" sz="1200" dirty="0"/>
              <a:t> attribute was used throughout the body of the HTML coding</a:t>
            </a:r>
          </a:p>
          <a:p>
            <a:pPr marL="0" indent="0">
              <a:lnSpc>
                <a:spcPct val="90000"/>
              </a:lnSpc>
              <a:buNone/>
            </a:pPr>
            <a:endParaRPr lang="en-US" sz="1200" dirty="0"/>
          </a:p>
          <a:p>
            <a:pPr>
              <a:lnSpc>
                <a:spcPct val="90000"/>
              </a:lnSpc>
            </a:pPr>
            <a:r>
              <a:rPr lang="en-US" sz="1200" b="1" dirty="0"/>
              <a:t>Background-color – </a:t>
            </a:r>
            <a:r>
              <a:rPr lang="en-US" sz="1200" dirty="0"/>
              <a:t>The background color of the story container, as well as the button containers, were altered using this attribute. When specifying a color, we are able to either use any simple color name (</a:t>
            </a:r>
            <a:r>
              <a:rPr lang="en-US" sz="1200" dirty="0" err="1"/>
              <a:t>i.e</a:t>
            </a:r>
            <a:r>
              <a:rPr lang="en-US" sz="1200" dirty="0"/>
              <a:t> “</a:t>
            </a:r>
            <a:r>
              <a:rPr lang="en-US" sz="1200" dirty="0" err="1"/>
              <a:t>greenyellow</a:t>
            </a:r>
            <a:r>
              <a:rPr lang="en-US" sz="1200" dirty="0"/>
              <a:t>”) or include the hex code for the desired color</a:t>
            </a:r>
            <a:endParaRPr lang="en-US" sz="1200" b="1" dirty="0"/>
          </a:p>
          <a:p>
            <a:pPr marL="0" indent="0">
              <a:lnSpc>
                <a:spcPct val="90000"/>
              </a:lnSpc>
              <a:buNone/>
            </a:pPr>
            <a:endParaRPr lang="en-US" sz="1200" dirty="0"/>
          </a:p>
          <a:p>
            <a:pPr>
              <a:lnSpc>
                <a:spcPct val="90000"/>
              </a:lnSpc>
            </a:pPr>
            <a:r>
              <a:rPr lang="en-US" sz="1200" b="1" dirty="0"/>
              <a:t>.class – </a:t>
            </a:r>
            <a:r>
              <a:rPr lang="en-US" sz="1200" dirty="0"/>
              <a:t>Throughout the CSS Stylesheet we used numerous classes in order to create a generalized format for specific parts of our webpage. In the event that we wanted to override a specific tag when our classes were called, we were able to overcome this by creating separate classes with the tags attached. </a:t>
            </a:r>
          </a:p>
          <a:p>
            <a:pPr lvl="1">
              <a:lnSpc>
                <a:spcPct val="90000"/>
              </a:lnSpc>
            </a:pPr>
            <a:r>
              <a:rPr lang="en-US" sz="1200" dirty="0" err="1"/>
              <a:t>I.e</a:t>
            </a:r>
            <a:r>
              <a:rPr lang="en-US" sz="1200" dirty="0"/>
              <a:t>: .button2 </a:t>
            </a:r>
            <a:r>
              <a:rPr lang="en-US" sz="1200" dirty="0" err="1"/>
              <a:t>img</a:t>
            </a:r>
            <a:r>
              <a:rPr lang="en-US" sz="1200" dirty="0"/>
              <a:t> {</a:t>
            </a:r>
          </a:p>
          <a:p>
            <a:pPr marL="457200" lvl="1" indent="0">
              <a:lnSpc>
                <a:spcPct val="90000"/>
              </a:lnSpc>
              <a:buNone/>
            </a:pPr>
            <a:endParaRPr lang="en-US" sz="600" b="1" dirty="0"/>
          </a:p>
        </p:txBody>
      </p:sp>
      <p:pic>
        <p:nvPicPr>
          <p:cNvPr id="7" name="Picture 6" descr="Text&#10;&#10;Description automatically generated">
            <a:extLst>
              <a:ext uri="{FF2B5EF4-FFF2-40B4-BE49-F238E27FC236}">
                <a16:creationId xmlns:a16="http://schemas.microsoft.com/office/drawing/2014/main" id="{07AAD07E-B5DD-4F5E-92DD-914438D1D04D}"/>
              </a:ext>
            </a:extLst>
          </p:cNvPr>
          <p:cNvPicPr>
            <a:picLocks noChangeAspect="1"/>
          </p:cNvPicPr>
          <p:nvPr/>
        </p:nvPicPr>
        <p:blipFill rotWithShape="1">
          <a:blip r:embed="rId3">
            <a:extLst>
              <a:ext uri="{28A0092B-C50C-407E-A947-70E740481C1C}">
                <a14:useLocalDpi xmlns:a14="http://schemas.microsoft.com/office/drawing/2010/main" val="0"/>
              </a:ext>
            </a:extLst>
          </a:blip>
          <a:srcRect t="37809" r="1" b="44185"/>
          <a:stretch/>
        </p:blipFill>
        <p:spPr>
          <a:xfrm>
            <a:off x="7537715" y="2311569"/>
            <a:ext cx="4654285" cy="2234862"/>
          </a:xfrm>
          <a:prstGeom prst="rect">
            <a:avLst/>
          </a:prstGeom>
        </p:spPr>
      </p:pic>
      <p:pic>
        <p:nvPicPr>
          <p:cNvPr id="5" name="Picture 4" descr="Text&#10;&#10;Description automatically generated">
            <a:extLst>
              <a:ext uri="{FF2B5EF4-FFF2-40B4-BE49-F238E27FC236}">
                <a16:creationId xmlns:a16="http://schemas.microsoft.com/office/drawing/2014/main" id="{474B897C-8138-4480-8444-ED5FA0706FA1}"/>
              </a:ext>
            </a:extLst>
          </p:cNvPr>
          <p:cNvPicPr>
            <a:picLocks noChangeAspect="1"/>
          </p:cNvPicPr>
          <p:nvPr/>
        </p:nvPicPr>
        <p:blipFill rotWithShape="1">
          <a:blip r:embed="rId4">
            <a:extLst>
              <a:ext uri="{28A0092B-C50C-407E-A947-70E740481C1C}">
                <a14:useLocalDpi xmlns:a14="http://schemas.microsoft.com/office/drawing/2010/main" val="0"/>
              </a:ext>
            </a:extLst>
          </a:blip>
          <a:srcRect t="4207" r="-4" b="16344"/>
          <a:stretch/>
        </p:blipFill>
        <p:spPr>
          <a:xfrm>
            <a:off x="7537716" y="4636656"/>
            <a:ext cx="4654284" cy="2221344"/>
          </a:xfrm>
          <a:prstGeom prst="rect">
            <a:avLst/>
          </a:prstGeom>
        </p:spPr>
      </p:pic>
    </p:spTree>
    <p:extLst>
      <p:ext uri="{BB962C8B-B14F-4D97-AF65-F5344CB8AC3E}">
        <p14:creationId xmlns:p14="http://schemas.microsoft.com/office/powerpoint/2010/main" val="351656428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2971E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4729117-F439-4566-8AD5-7B043828EDCD}"/>
              </a:ext>
            </a:extLst>
          </p:cNvPr>
          <p:cNvSpPr>
            <a:spLocks noGrp="1"/>
          </p:cNvSpPr>
          <p:nvPr>
            <p:ph type="title"/>
          </p:nvPr>
        </p:nvSpPr>
        <p:spPr>
          <a:xfrm>
            <a:off x="838200" y="365125"/>
            <a:ext cx="10515600" cy="1325563"/>
          </a:xfrm>
        </p:spPr>
        <p:txBody>
          <a:bodyPr>
            <a:normAutofit/>
          </a:bodyPr>
          <a:lstStyle/>
          <a:p>
            <a:r>
              <a:rPr lang="en-US" dirty="0"/>
              <a:t>Challenges</a:t>
            </a:r>
          </a:p>
        </p:txBody>
      </p:sp>
      <p:graphicFrame>
        <p:nvGraphicFramePr>
          <p:cNvPr id="5" name="Content Placeholder 2">
            <a:extLst>
              <a:ext uri="{FF2B5EF4-FFF2-40B4-BE49-F238E27FC236}">
                <a16:creationId xmlns:a16="http://schemas.microsoft.com/office/drawing/2014/main" id="{0CFCEACC-8B46-461F-8E60-A5AC7A66F7A7}"/>
              </a:ext>
            </a:extLst>
          </p:cNvPr>
          <p:cNvGraphicFramePr>
            <a:graphicFrameLocks noGrp="1"/>
          </p:cNvGraphicFramePr>
          <p:nvPr>
            <p:ph idx="1"/>
            <p:extLst>
              <p:ext uri="{D42A27DB-BD31-4B8C-83A1-F6EECF244321}">
                <p14:modId xmlns:p14="http://schemas.microsoft.com/office/powerpoint/2010/main" val="666300327"/>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9500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B11F0E4-8B94-4304-B742-5F511DBE5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AAD87-94F5-406D-A606-184DC9D78701}"/>
              </a:ext>
            </a:extLst>
          </p:cNvPr>
          <p:cNvSpPr>
            <a:spLocks noGrp="1"/>
          </p:cNvSpPr>
          <p:nvPr>
            <p:ph type="title"/>
          </p:nvPr>
        </p:nvSpPr>
        <p:spPr>
          <a:xfrm>
            <a:off x="6585043" y="365125"/>
            <a:ext cx="4768753" cy="2099292"/>
          </a:xfrm>
        </p:spPr>
        <p:txBody>
          <a:bodyPr>
            <a:normAutofit/>
          </a:bodyPr>
          <a:lstStyle/>
          <a:p>
            <a:r>
              <a:rPr lang="en-US"/>
              <a:t>Displaying Images</a:t>
            </a:r>
            <a:endParaRPr lang="en-US" dirty="0"/>
          </a:p>
        </p:txBody>
      </p:sp>
      <p:sp>
        <p:nvSpPr>
          <p:cNvPr id="30" name="Freeform: Shape 29">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3"/>
            <a:ext cx="6116569" cy="6857998"/>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Text&#10;&#10;Description automatically generated">
            <a:extLst>
              <a:ext uri="{FF2B5EF4-FFF2-40B4-BE49-F238E27FC236}">
                <a16:creationId xmlns:a16="http://schemas.microsoft.com/office/drawing/2014/main" id="{C0910D11-AB9E-4122-A83A-3B52F5255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29" y="800134"/>
            <a:ext cx="3176681" cy="1405234"/>
          </a:xfrm>
          <a:prstGeom prst="rect">
            <a:avLst/>
          </a:prstGeom>
        </p:spPr>
      </p:pic>
      <p:pic>
        <p:nvPicPr>
          <p:cNvPr id="11" name="Picture 10" descr="A bus on the street&#10;&#10;Description automatically generated with low confidence">
            <a:extLst>
              <a:ext uri="{FF2B5EF4-FFF2-40B4-BE49-F238E27FC236}">
                <a16:creationId xmlns:a16="http://schemas.microsoft.com/office/drawing/2014/main" id="{D8B7A45C-6436-4138-855F-9A399A61F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982" y="2524610"/>
            <a:ext cx="1739709" cy="1757283"/>
          </a:xfrm>
          <a:prstGeom prst="rect">
            <a:avLst/>
          </a:prstGeom>
        </p:spPr>
      </p:pic>
      <p:pic>
        <p:nvPicPr>
          <p:cNvPr id="7" name="Picture 6" descr="Text&#10;&#10;Description automatically generated">
            <a:extLst>
              <a:ext uri="{FF2B5EF4-FFF2-40B4-BE49-F238E27FC236}">
                <a16:creationId xmlns:a16="http://schemas.microsoft.com/office/drawing/2014/main" id="{EE7F48A7-D10A-4882-A4D4-BF0D0BC2D9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2603" y="2956859"/>
            <a:ext cx="1808615" cy="897893"/>
          </a:xfrm>
          <a:prstGeom prst="rect">
            <a:avLst/>
          </a:prstGeom>
        </p:spPr>
      </p:pic>
      <p:pic>
        <p:nvPicPr>
          <p:cNvPr id="5" name="Picture 4" descr="Text&#10;&#10;Description automatically generated">
            <a:extLst>
              <a:ext uri="{FF2B5EF4-FFF2-40B4-BE49-F238E27FC236}">
                <a16:creationId xmlns:a16="http://schemas.microsoft.com/office/drawing/2014/main" id="{B755C841-1B70-4F92-A00C-83DE8D4838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29" y="4587001"/>
            <a:ext cx="3176681" cy="1443146"/>
          </a:xfrm>
          <a:prstGeom prst="rect">
            <a:avLst/>
          </a:prstGeom>
        </p:spPr>
      </p:pic>
      <p:sp>
        <p:nvSpPr>
          <p:cNvPr id="3" name="Content Placeholder 2">
            <a:extLst>
              <a:ext uri="{FF2B5EF4-FFF2-40B4-BE49-F238E27FC236}">
                <a16:creationId xmlns:a16="http://schemas.microsoft.com/office/drawing/2014/main" id="{F3FCCA9A-FC52-4500-8E0A-DF0A6326720A}"/>
              </a:ext>
            </a:extLst>
          </p:cNvPr>
          <p:cNvSpPr>
            <a:spLocks noGrp="1"/>
          </p:cNvSpPr>
          <p:nvPr>
            <p:ph idx="1"/>
          </p:nvPr>
        </p:nvSpPr>
        <p:spPr>
          <a:xfrm>
            <a:off x="6585044" y="2643805"/>
            <a:ext cx="4768753" cy="3533157"/>
          </a:xfrm>
        </p:spPr>
        <p:txBody>
          <a:bodyPr>
            <a:normAutofit/>
          </a:bodyPr>
          <a:lstStyle/>
          <a:p>
            <a:pPr marL="0" indent="0">
              <a:lnSpc>
                <a:spcPct val="90000"/>
              </a:lnSpc>
              <a:buNone/>
            </a:pPr>
            <a:r>
              <a:rPr lang="en-US" sz="1600"/>
              <a:t>One way to display images was to simply place them sporadically around the different pages. However, in order to add a more creative element, we decided to instead find a way to combine the interactive aspect of making your decision with seeing a visual for those decisions as well</a:t>
            </a:r>
          </a:p>
          <a:p>
            <a:pPr marL="0" indent="0">
              <a:lnSpc>
                <a:spcPct val="90000"/>
              </a:lnSpc>
              <a:buNone/>
            </a:pPr>
            <a:r>
              <a:rPr lang="en-US" sz="1600"/>
              <a:t>In order to accomplish this, we messed around with not only the </a:t>
            </a:r>
            <a:r>
              <a:rPr lang="en-US" sz="1600" b="1" i="1"/>
              <a:t>&lt;img&gt; </a:t>
            </a:r>
            <a:r>
              <a:rPr lang="en-US" sz="1600"/>
              <a:t>tag but also the </a:t>
            </a:r>
            <a:r>
              <a:rPr lang="en-US" sz="1600" b="1" i="1"/>
              <a:t>&lt;span&gt; </a:t>
            </a:r>
            <a:r>
              <a:rPr lang="en-US" sz="1600"/>
              <a:t>tag as well as the </a:t>
            </a:r>
            <a:r>
              <a:rPr lang="en-US" sz="1600" b="1" i="1"/>
              <a:t>hover </a:t>
            </a:r>
            <a:r>
              <a:rPr lang="en-US" sz="1600"/>
              <a:t>selector</a:t>
            </a:r>
          </a:p>
          <a:p>
            <a:pPr marL="0" indent="0">
              <a:lnSpc>
                <a:spcPct val="90000"/>
              </a:lnSpc>
              <a:buNone/>
            </a:pPr>
            <a:r>
              <a:rPr lang="en-US" sz="1600"/>
              <a:t>By combining these three tools were able to overcome the challenge of how to incorporate images into our webpage without making it look random and/or messy. </a:t>
            </a:r>
          </a:p>
          <a:p>
            <a:pPr>
              <a:lnSpc>
                <a:spcPct val="90000"/>
              </a:lnSpc>
            </a:pPr>
            <a:endParaRPr lang="en-US" sz="1600" dirty="0"/>
          </a:p>
        </p:txBody>
      </p:sp>
    </p:spTree>
    <p:extLst>
      <p:ext uri="{BB962C8B-B14F-4D97-AF65-F5344CB8AC3E}">
        <p14:creationId xmlns:p14="http://schemas.microsoft.com/office/powerpoint/2010/main" val="333335824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3">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2971E7">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861CC68-211A-454C-8AA5-82BFB869077B}"/>
              </a:ext>
            </a:extLst>
          </p:cNvPr>
          <p:cNvSpPr>
            <a:spLocks noGrp="1"/>
          </p:cNvSpPr>
          <p:nvPr>
            <p:ph type="title"/>
          </p:nvPr>
        </p:nvSpPr>
        <p:spPr>
          <a:xfrm>
            <a:off x="5526156" y="365125"/>
            <a:ext cx="5827643" cy="1511300"/>
          </a:xfrm>
        </p:spPr>
        <p:txBody>
          <a:bodyPr anchor="b">
            <a:normAutofit/>
          </a:bodyPr>
          <a:lstStyle/>
          <a:p>
            <a:r>
              <a:rPr lang="en-US" dirty="0"/>
              <a:t>Positioning</a:t>
            </a:r>
          </a:p>
        </p:txBody>
      </p:sp>
      <p:pic>
        <p:nvPicPr>
          <p:cNvPr id="5" name="Picture 4" descr="A screenshot of a computer&#10;&#10;Description automatically generated with low confidence">
            <a:extLst>
              <a:ext uri="{FF2B5EF4-FFF2-40B4-BE49-F238E27FC236}">
                <a16:creationId xmlns:a16="http://schemas.microsoft.com/office/drawing/2014/main" id="{AEBEB349-29B9-4BBE-A5AE-098460D69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927" y="680381"/>
            <a:ext cx="2600313" cy="2587752"/>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172238EF-FE1E-4159-BA47-2969B085D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44" y="3545319"/>
            <a:ext cx="5041888" cy="2294057"/>
          </a:xfrm>
          <a:prstGeom prst="rect">
            <a:avLst/>
          </a:prstGeom>
        </p:spPr>
      </p:pic>
      <p:sp>
        <p:nvSpPr>
          <p:cNvPr id="3" name="Content Placeholder 2">
            <a:extLst>
              <a:ext uri="{FF2B5EF4-FFF2-40B4-BE49-F238E27FC236}">
                <a16:creationId xmlns:a16="http://schemas.microsoft.com/office/drawing/2014/main" id="{4286822D-C963-4CE4-AABE-0C828D3C0AF7}"/>
              </a:ext>
            </a:extLst>
          </p:cNvPr>
          <p:cNvSpPr>
            <a:spLocks noGrp="1"/>
          </p:cNvSpPr>
          <p:nvPr>
            <p:ph idx="1"/>
          </p:nvPr>
        </p:nvSpPr>
        <p:spPr>
          <a:xfrm>
            <a:off x="5526156" y="2055813"/>
            <a:ext cx="5827644" cy="4121149"/>
          </a:xfrm>
        </p:spPr>
        <p:txBody>
          <a:bodyPr anchor="t">
            <a:normAutofit/>
          </a:bodyPr>
          <a:lstStyle/>
          <a:p>
            <a:pPr>
              <a:lnSpc>
                <a:spcPct val="90000"/>
              </a:lnSpc>
            </a:pPr>
            <a:r>
              <a:rPr lang="en-US" sz="2000" dirty="0"/>
              <a:t>Another common challenge that arose from creating the webpage was considering how to position everything present on the screen. </a:t>
            </a:r>
          </a:p>
          <a:p>
            <a:pPr>
              <a:lnSpc>
                <a:spcPct val="90000"/>
              </a:lnSpc>
            </a:pPr>
            <a:r>
              <a:rPr lang="en-US" sz="2000" dirty="0"/>
              <a:t>The basics were used such as </a:t>
            </a:r>
            <a:r>
              <a:rPr lang="en-US" sz="2000" b="1" i="1" dirty="0"/>
              <a:t>padding</a:t>
            </a:r>
            <a:r>
              <a:rPr lang="en-US" sz="2000" i="1" dirty="0"/>
              <a:t>, </a:t>
            </a:r>
            <a:r>
              <a:rPr lang="en-US" sz="2000" b="1" i="1" dirty="0"/>
              <a:t>margins</a:t>
            </a:r>
            <a:r>
              <a:rPr lang="en-US" sz="2000" i="1" dirty="0"/>
              <a:t>, as well as </a:t>
            </a:r>
            <a:r>
              <a:rPr lang="en-US" sz="2000" b="1" i="1" dirty="0"/>
              <a:t>text-align</a:t>
            </a:r>
            <a:endParaRPr lang="en-US" sz="2000" b="1" dirty="0"/>
          </a:p>
          <a:p>
            <a:pPr>
              <a:lnSpc>
                <a:spcPct val="90000"/>
              </a:lnSpc>
            </a:pPr>
            <a:r>
              <a:rPr lang="en-US" sz="2000" dirty="0"/>
              <a:t>In order to position the buttons, the way that they are, we used the usual </a:t>
            </a:r>
            <a:r>
              <a:rPr lang="en-US" sz="2000" b="1" i="1" dirty="0"/>
              <a:t>relative</a:t>
            </a:r>
            <a:r>
              <a:rPr lang="en-US" sz="2000" i="1" dirty="0"/>
              <a:t> </a:t>
            </a:r>
            <a:r>
              <a:rPr lang="en-US" sz="2000" dirty="0"/>
              <a:t>position attribute but also included </a:t>
            </a:r>
            <a:r>
              <a:rPr lang="en-US" sz="2000" b="1" i="1" dirty="0"/>
              <a:t>float</a:t>
            </a:r>
          </a:p>
          <a:p>
            <a:pPr lvl="2">
              <a:lnSpc>
                <a:spcPct val="90000"/>
              </a:lnSpc>
            </a:pPr>
            <a:r>
              <a:rPr lang="en-US" dirty="0"/>
              <a:t>The </a:t>
            </a:r>
            <a:r>
              <a:rPr lang="en-US" b="1" i="1" dirty="0"/>
              <a:t>float </a:t>
            </a:r>
            <a:r>
              <a:rPr lang="en-US" dirty="0"/>
              <a:t>property allowed us to place these DIVs on either the right or left side of the containers that were created</a:t>
            </a:r>
          </a:p>
        </p:txBody>
      </p:sp>
      <p:sp>
        <p:nvSpPr>
          <p:cNvPr id="9" name="Arrow: Right 8">
            <a:extLst>
              <a:ext uri="{FF2B5EF4-FFF2-40B4-BE49-F238E27FC236}">
                <a16:creationId xmlns:a16="http://schemas.microsoft.com/office/drawing/2014/main" id="{50FAEAC6-8579-4DAE-8946-8AEA96C398F3}"/>
              </a:ext>
            </a:extLst>
          </p:cNvPr>
          <p:cNvSpPr/>
          <p:nvPr/>
        </p:nvSpPr>
        <p:spPr>
          <a:xfrm rot="12424144">
            <a:off x="1433623" y="4846320"/>
            <a:ext cx="668955" cy="25025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117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C45C-FBCB-47BD-A4BF-8353AC8CC5BD}"/>
              </a:ext>
            </a:extLst>
          </p:cNvPr>
          <p:cNvSpPr>
            <a:spLocks noGrp="1"/>
          </p:cNvSpPr>
          <p:nvPr>
            <p:ph type="title"/>
          </p:nvPr>
        </p:nvSpPr>
        <p:spPr/>
        <p:txBody>
          <a:bodyPr/>
          <a:lstStyle/>
          <a:p>
            <a:r>
              <a:rPr lang="en-US"/>
              <a:t>Organization and Design</a:t>
            </a:r>
            <a:endParaRPr lang="en-US" dirty="0"/>
          </a:p>
        </p:txBody>
      </p:sp>
      <p:graphicFrame>
        <p:nvGraphicFramePr>
          <p:cNvPr id="6" name="Content Placeholder 2">
            <a:extLst>
              <a:ext uri="{FF2B5EF4-FFF2-40B4-BE49-F238E27FC236}">
                <a16:creationId xmlns:a16="http://schemas.microsoft.com/office/drawing/2014/main" id="{63A7A937-CAAF-4763-B75D-30F29FE15698}"/>
              </a:ext>
            </a:extLst>
          </p:cNvPr>
          <p:cNvGraphicFramePr>
            <a:graphicFrameLocks noGrp="1"/>
          </p:cNvGraphicFramePr>
          <p:nvPr>
            <p:ph idx="1"/>
            <p:extLst>
              <p:ext uri="{D42A27DB-BD31-4B8C-83A1-F6EECF244321}">
                <p14:modId xmlns:p14="http://schemas.microsoft.com/office/powerpoint/2010/main" val="1160759229"/>
              </p:ext>
            </p:extLst>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921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0CF73-427F-4C12-96FE-29DFFBFCD289}"/>
              </a:ext>
            </a:extLst>
          </p:cNvPr>
          <p:cNvSpPr>
            <a:spLocks noGrp="1"/>
          </p:cNvSpPr>
          <p:nvPr>
            <p:ph type="title"/>
          </p:nvPr>
        </p:nvSpPr>
        <p:spPr>
          <a:xfrm>
            <a:off x="838201" y="365125"/>
            <a:ext cx="3816095" cy="1807305"/>
          </a:xfrm>
        </p:spPr>
        <p:txBody>
          <a:bodyPr>
            <a:normAutofit/>
          </a:bodyPr>
          <a:lstStyle/>
          <a:p>
            <a:r>
              <a:rPr lang="en-US" dirty="0"/>
              <a:t>Goal</a:t>
            </a:r>
          </a:p>
        </p:txBody>
      </p:sp>
      <p:sp>
        <p:nvSpPr>
          <p:cNvPr id="3" name="Content Placeholder 2">
            <a:extLst>
              <a:ext uri="{FF2B5EF4-FFF2-40B4-BE49-F238E27FC236}">
                <a16:creationId xmlns:a16="http://schemas.microsoft.com/office/drawing/2014/main" id="{EB6725FB-C25D-4691-ACD2-28895A9BD69A}"/>
              </a:ext>
            </a:extLst>
          </p:cNvPr>
          <p:cNvSpPr>
            <a:spLocks noGrp="1"/>
          </p:cNvSpPr>
          <p:nvPr>
            <p:ph idx="1"/>
          </p:nvPr>
        </p:nvSpPr>
        <p:spPr>
          <a:xfrm>
            <a:off x="838201" y="2333297"/>
            <a:ext cx="3816096" cy="3843666"/>
          </a:xfrm>
        </p:spPr>
        <p:txBody>
          <a:bodyPr>
            <a:normAutofit/>
          </a:bodyPr>
          <a:lstStyle/>
          <a:p>
            <a:pPr marL="0" indent="0">
              <a:buNone/>
            </a:pPr>
            <a:endParaRPr lang="en-US" sz="2000"/>
          </a:p>
          <a:p>
            <a:pPr marL="0" indent="0">
              <a:buNone/>
            </a:pPr>
            <a:endParaRPr lang="en-US" sz="2000"/>
          </a:p>
          <a:p>
            <a:pPr marL="0" indent="0">
              <a:buNone/>
            </a:pPr>
            <a:r>
              <a:rPr lang="en-US" sz="2000"/>
              <a:t>The goal for this project was to design an interactive and creative webpage. As such, our group decided to create a Choose-Your-Own-Adventure game!</a:t>
            </a:r>
          </a:p>
        </p:txBody>
      </p:sp>
      <p:pic>
        <p:nvPicPr>
          <p:cNvPr id="5" name="Picture 4" descr="Light bulb on yellow background with sketched light beams and cord">
            <a:extLst>
              <a:ext uri="{FF2B5EF4-FFF2-40B4-BE49-F238E27FC236}">
                <a16:creationId xmlns:a16="http://schemas.microsoft.com/office/drawing/2014/main" id="{F08C67D7-2970-44BF-B71F-5356CC1862CB}"/>
              </a:ext>
            </a:extLst>
          </p:cNvPr>
          <p:cNvPicPr>
            <a:picLocks noChangeAspect="1"/>
          </p:cNvPicPr>
          <p:nvPr/>
        </p:nvPicPr>
        <p:blipFill rotWithShape="1">
          <a:blip r:embed="rId2"/>
          <a:srcRect l="32990"/>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7550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2971E7">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CAD742C-4079-4525-A6A0-67A6B01E3D3E}"/>
              </a:ext>
            </a:extLst>
          </p:cNvPr>
          <p:cNvSpPr>
            <a:spLocks noGrp="1"/>
          </p:cNvSpPr>
          <p:nvPr>
            <p:ph type="title"/>
          </p:nvPr>
        </p:nvSpPr>
        <p:spPr>
          <a:xfrm>
            <a:off x="5991225" y="279400"/>
            <a:ext cx="5362576" cy="1892300"/>
          </a:xfrm>
        </p:spPr>
        <p:txBody>
          <a:bodyPr>
            <a:normAutofit/>
          </a:bodyPr>
          <a:lstStyle/>
          <a:p>
            <a:r>
              <a:rPr lang="en-US"/>
              <a:t>Objective 1 – Creating a Story</a:t>
            </a:r>
            <a:endParaRPr lang="en-US" dirty="0"/>
          </a:p>
        </p:txBody>
      </p:sp>
      <p:graphicFrame>
        <p:nvGraphicFramePr>
          <p:cNvPr id="5" name="Content Placeholder 2">
            <a:extLst>
              <a:ext uri="{FF2B5EF4-FFF2-40B4-BE49-F238E27FC236}">
                <a16:creationId xmlns:a16="http://schemas.microsoft.com/office/drawing/2014/main" id="{BE340D82-C587-4BEC-9119-3A117E5BDABD}"/>
              </a:ext>
            </a:extLst>
          </p:cNvPr>
          <p:cNvGraphicFramePr>
            <a:graphicFrameLocks noGrp="1"/>
          </p:cNvGraphicFramePr>
          <p:nvPr>
            <p:ph idx="1"/>
            <p:extLst>
              <p:ext uri="{D42A27DB-BD31-4B8C-83A1-F6EECF244321}">
                <p14:modId xmlns:p14="http://schemas.microsoft.com/office/powerpoint/2010/main" val="3626887584"/>
              </p:ext>
            </p:extLst>
          </p:nvPr>
        </p:nvGraphicFramePr>
        <p:xfrm>
          <a:off x="838200" y="2028825"/>
          <a:ext cx="10515600" cy="4148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36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2971E7">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AAA0B94-D33C-47A9-B425-897765012EE2}"/>
              </a:ext>
            </a:extLst>
          </p:cNvPr>
          <p:cNvSpPr>
            <a:spLocks noGrp="1"/>
          </p:cNvSpPr>
          <p:nvPr>
            <p:ph type="title"/>
          </p:nvPr>
        </p:nvSpPr>
        <p:spPr>
          <a:xfrm>
            <a:off x="838200" y="713312"/>
            <a:ext cx="3524250" cy="5431376"/>
          </a:xfrm>
        </p:spPr>
        <p:txBody>
          <a:bodyPr>
            <a:normAutofit/>
          </a:bodyPr>
          <a:lstStyle/>
          <a:p>
            <a:r>
              <a:rPr lang="en-US" dirty="0"/>
              <a:t>Objective 2 – HTML Coding</a:t>
            </a:r>
          </a:p>
        </p:txBody>
      </p:sp>
      <p:sp>
        <p:nvSpPr>
          <p:cNvPr id="3" name="Content Placeholder 2">
            <a:extLst>
              <a:ext uri="{FF2B5EF4-FFF2-40B4-BE49-F238E27FC236}">
                <a16:creationId xmlns:a16="http://schemas.microsoft.com/office/drawing/2014/main" id="{E7E39CEE-2BF0-4971-9AE8-D9FB7A2033B3}"/>
              </a:ext>
            </a:extLst>
          </p:cNvPr>
          <p:cNvSpPr>
            <a:spLocks noGrp="1"/>
          </p:cNvSpPr>
          <p:nvPr>
            <p:ph idx="1"/>
          </p:nvPr>
        </p:nvSpPr>
        <p:spPr>
          <a:xfrm>
            <a:off x="6095999" y="713313"/>
            <a:ext cx="5257801" cy="5431376"/>
          </a:xfrm>
        </p:spPr>
        <p:txBody>
          <a:bodyPr anchor="ctr">
            <a:normAutofit/>
          </a:bodyPr>
          <a:lstStyle/>
          <a:p>
            <a:pPr>
              <a:lnSpc>
                <a:spcPct val="90000"/>
              </a:lnSpc>
            </a:pPr>
            <a:r>
              <a:rPr lang="en-US" sz="1700" dirty="0"/>
              <a:t>The first step in writing the HTML code for the webpage is to consider what key components need to be present in order for our game to function smoothly. </a:t>
            </a:r>
          </a:p>
          <a:p>
            <a:pPr>
              <a:lnSpc>
                <a:spcPct val="90000"/>
              </a:lnSpc>
            </a:pPr>
            <a:r>
              <a:rPr lang="en-US" sz="1700" dirty="0"/>
              <a:t>Because it is a choose your own adventure game, the main function we need is the option to choose the path that you want to take at every turn</a:t>
            </a:r>
          </a:p>
          <a:p>
            <a:pPr>
              <a:lnSpc>
                <a:spcPct val="90000"/>
              </a:lnSpc>
            </a:pPr>
            <a:r>
              <a:rPr lang="en-US" sz="1700" dirty="0"/>
              <a:t>Another important component is taking into account right and wrong decisions</a:t>
            </a:r>
          </a:p>
          <a:p>
            <a:pPr lvl="1">
              <a:lnSpc>
                <a:spcPct val="90000"/>
              </a:lnSpc>
            </a:pPr>
            <a:r>
              <a:rPr lang="en-US" sz="1700" dirty="0"/>
              <a:t>What happens if they make a good decision?</a:t>
            </a:r>
          </a:p>
          <a:p>
            <a:pPr lvl="1">
              <a:lnSpc>
                <a:spcPct val="90000"/>
              </a:lnSpc>
            </a:pPr>
            <a:r>
              <a:rPr lang="en-US" sz="1700" dirty="0"/>
              <a:t>What happens if they make a poor decision?</a:t>
            </a:r>
          </a:p>
        </p:txBody>
      </p:sp>
    </p:spTree>
    <p:extLst>
      <p:ext uri="{BB962C8B-B14F-4D97-AF65-F5344CB8AC3E}">
        <p14:creationId xmlns:p14="http://schemas.microsoft.com/office/powerpoint/2010/main" val="129092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000217B0-560C-4B78-AC25-A6D84E399713}"/>
              </a:ext>
            </a:extLst>
          </p:cNvPr>
          <p:cNvPicPr>
            <a:picLocks noChangeAspect="1"/>
          </p:cNvPicPr>
          <p:nvPr/>
        </p:nvPicPr>
        <p:blipFill rotWithShape="1">
          <a:blip r:embed="rId2">
            <a:extLst>
              <a:ext uri="{28A0092B-C50C-407E-A947-70E740481C1C}">
                <a14:useLocalDpi xmlns:a14="http://schemas.microsoft.com/office/drawing/2010/main" val="0"/>
              </a:ext>
            </a:extLst>
          </a:blip>
          <a:srcRect r="13512"/>
          <a:stretch/>
        </p:blipFill>
        <p:spPr>
          <a:xfrm>
            <a:off x="1" y="10"/>
            <a:ext cx="11862683"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p:spPr>
      </p:pic>
    </p:spTree>
    <p:extLst>
      <p:ext uri="{BB962C8B-B14F-4D97-AF65-F5344CB8AC3E}">
        <p14:creationId xmlns:p14="http://schemas.microsoft.com/office/powerpoint/2010/main" val="223284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FD8F-441D-4B6B-A238-169E614C75F8}"/>
              </a:ext>
            </a:extLst>
          </p:cNvPr>
          <p:cNvSpPr>
            <a:spLocks noGrp="1"/>
          </p:cNvSpPr>
          <p:nvPr>
            <p:ph type="title"/>
          </p:nvPr>
        </p:nvSpPr>
        <p:spPr/>
        <p:txBody>
          <a:bodyPr/>
          <a:lstStyle/>
          <a:p>
            <a:r>
              <a:rPr lang="en-US" dirty="0"/>
              <a:t>Formatting – General Requirements </a:t>
            </a:r>
          </a:p>
        </p:txBody>
      </p:sp>
      <p:graphicFrame>
        <p:nvGraphicFramePr>
          <p:cNvPr id="11" name="Content Placeholder 2">
            <a:extLst>
              <a:ext uri="{FF2B5EF4-FFF2-40B4-BE49-F238E27FC236}">
                <a16:creationId xmlns:a16="http://schemas.microsoft.com/office/drawing/2014/main" id="{50BFA7BE-28BC-4F40-8BD5-BEAACA1FADB6}"/>
              </a:ext>
            </a:extLst>
          </p:cNvPr>
          <p:cNvGraphicFramePr>
            <a:graphicFrameLocks noGrp="1"/>
          </p:cNvGraphicFramePr>
          <p:nvPr>
            <p:ph idx="1"/>
            <p:extLst>
              <p:ext uri="{D42A27DB-BD31-4B8C-83A1-F6EECF244321}">
                <p14:modId xmlns:p14="http://schemas.microsoft.com/office/powerpoint/2010/main" val="1120653418"/>
              </p:ext>
            </p:extLst>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B6E218B1-8335-490B-AFE1-95B46E53F5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3215" y="3967646"/>
            <a:ext cx="2380585" cy="248587"/>
          </a:xfrm>
          <a:prstGeom prst="rect">
            <a:avLst/>
          </a:prstGeom>
        </p:spPr>
      </p:pic>
      <p:sp>
        <p:nvSpPr>
          <p:cNvPr id="10" name="TextBox 9">
            <a:extLst>
              <a:ext uri="{FF2B5EF4-FFF2-40B4-BE49-F238E27FC236}">
                <a16:creationId xmlns:a16="http://schemas.microsoft.com/office/drawing/2014/main" id="{0A4A3889-E620-4540-8810-39B2684FD19C}"/>
              </a:ext>
            </a:extLst>
          </p:cNvPr>
          <p:cNvSpPr txBox="1"/>
          <p:nvPr/>
        </p:nvSpPr>
        <p:spPr>
          <a:xfrm>
            <a:off x="2537140" y="2044005"/>
            <a:ext cx="3675882" cy="1169551"/>
          </a:xfrm>
          <a:prstGeom prst="rect">
            <a:avLst/>
          </a:prstGeom>
          <a:noFill/>
        </p:spPr>
        <p:txBody>
          <a:bodyPr wrap="square" rtlCol="0">
            <a:spAutoFit/>
          </a:bodyPr>
          <a:lstStyle/>
          <a:p>
            <a:pPr algn="just"/>
            <a:r>
              <a:rPr lang="en-US" sz="1400" dirty="0"/>
              <a:t>A basic step in formatting the webpage</a:t>
            </a:r>
          </a:p>
          <a:p>
            <a:pPr algn="just"/>
            <a:r>
              <a:rPr lang="en-US" sz="1400" dirty="0"/>
              <a:t>was to take into account dedicated </a:t>
            </a:r>
          </a:p>
          <a:p>
            <a:pPr algn="just"/>
            <a:r>
              <a:rPr lang="en-US" sz="1400" dirty="0"/>
              <a:t>spaces in which any text would appear. The simplest way to do this is to place these components inside of a DIV</a:t>
            </a:r>
          </a:p>
        </p:txBody>
      </p:sp>
      <p:sp>
        <p:nvSpPr>
          <p:cNvPr id="12" name="TextBox 11">
            <a:extLst>
              <a:ext uri="{FF2B5EF4-FFF2-40B4-BE49-F238E27FC236}">
                <a16:creationId xmlns:a16="http://schemas.microsoft.com/office/drawing/2014/main" id="{2A854D25-C550-4342-AD29-08203C94549A}"/>
              </a:ext>
            </a:extLst>
          </p:cNvPr>
          <p:cNvSpPr txBox="1"/>
          <p:nvPr/>
        </p:nvSpPr>
        <p:spPr>
          <a:xfrm>
            <a:off x="2537140" y="3479059"/>
            <a:ext cx="6155871" cy="1200329"/>
          </a:xfrm>
          <a:prstGeom prst="rect">
            <a:avLst/>
          </a:prstGeom>
          <a:noFill/>
        </p:spPr>
        <p:txBody>
          <a:bodyPr wrap="square" rtlCol="0">
            <a:spAutoFit/>
          </a:bodyPr>
          <a:lstStyle/>
          <a:p>
            <a:r>
              <a:rPr lang="en-US" dirty="0"/>
              <a:t>In order to consistently format the story on every page of the game, we used the </a:t>
            </a:r>
            <a:r>
              <a:rPr lang="en-US" b="1" i="1" dirty="0"/>
              <a:t>&lt;h1&gt; </a:t>
            </a:r>
            <a:r>
              <a:rPr lang="en-US" dirty="0"/>
              <a:t>tag. This heading tag ensures that the text maintained the same size and weight.</a:t>
            </a:r>
          </a:p>
        </p:txBody>
      </p:sp>
      <p:sp>
        <p:nvSpPr>
          <p:cNvPr id="13" name="TextBox 12">
            <a:extLst>
              <a:ext uri="{FF2B5EF4-FFF2-40B4-BE49-F238E27FC236}">
                <a16:creationId xmlns:a16="http://schemas.microsoft.com/office/drawing/2014/main" id="{3A85D925-0C43-48D9-B565-74CB18A24606}"/>
              </a:ext>
            </a:extLst>
          </p:cNvPr>
          <p:cNvSpPr txBox="1"/>
          <p:nvPr/>
        </p:nvSpPr>
        <p:spPr>
          <a:xfrm>
            <a:off x="2537140" y="4881086"/>
            <a:ext cx="4212771" cy="1323439"/>
          </a:xfrm>
          <a:prstGeom prst="rect">
            <a:avLst/>
          </a:prstGeom>
          <a:noFill/>
        </p:spPr>
        <p:txBody>
          <a:bodyPr wrap="square" rtlCol="0">
            <a:spAutoFit/>
          </a:bodyPr>
          <a:lstStyle/>
          <a:p>
            <a:r>
              <a:rPr lang="en-US" sz="1600" dirty="0"/>
              <a:t>Another frequently used tag was the </a:t>
            </a:r>
            <a:r>
              <a:rPr lang="en-US" sz="1600" b="1" i="1" dirty="0"/>
              <a:t>&lt;</a:t>
            </a:r>
            <a:r>
              <a:rPr lang="en-US" sz="1600" b="1" i="1" dirty="0" err="1"/>
              <a:t>img</a:t>
            </a:r>
            <a:r>
              <a:rPr lang="en-US" sz="1600" b="1" i="1" dirty="0"/>
              <a:t>&gt; </a:t>
            </a:r>
            <a:r>
              <a:rPr lang="en-US" sz="1600" dirty="0"/>
              <a:t>tag which served the purpose of adding visuals to the webpage. With each possible choice through the game, an image was included using this class</a:t>
            </a:r>
          </a:p>
        </p:txBody>
      </p:sp>
      <p:pic>
        <p:nvPicPr>
          <p:cNvPr id="4" name="Picture 3" descr="Text&#10;&#10;Description automatically generated">
            <a:extLst>
              <a:ext uri="{FF2B5EF4-FFF2-40B4-BE49-F238E27FC236}">
                <a16:creationId xmlns:a16="http://schemas.microsoft.com/office/drawing/2014/main" id="{3609B84B-427D-4DEC-BD9C-3E7137A881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43640" y="2328071"/>
            <a:ext cx="4810160" cy="700093"/>
          </a:xfrm>
          <a:prstGeom prst="rect">
            <a:avLst/>
          </a:prstGeom>
        </p:spPr>
      </p:pic>
      <p:pic>
        <p:nvPicPr>
          <p:cNvPr id="8" name="Picture 7">
            <a:extLst>
              <a:ext uri="{FF2B5EF4-FFF2-40B4-BE49-F238E27FC236}">
                <a16:creationId xmlns:a16="http://schemas.microsoft.com/office/drawing/2014/main" id="{D3E70497-2F3D-4B3E-BA3D-79766366AD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0474" y="5433131"/>
            <a:ext cx="3543326" cy="371478"/>
          </a:xfrm>
          <a:prstGeom prst="rect">
            <a:avLst/>
          </a:prstGeom>
        </p:spPr>
      </p:pic>
    </p:spTree>
    <p:extLst>
      <p:ext uri="{BB962C8B-B14F-4D97-AF65-F5344CB8AC3E}">
        <p14:creationId xmlns:p14="http://schemas.microsoft.com/office/powerpoint/2010/main" val="202560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34" name="Rectangle 33">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6F6B5C-2B5F-4FEE-8263-34996D29D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0931B3-0B37-457D-B626-28512FB72829}"/>
              </a:ext>
            </a:extLst>
          </p:cNvPr>
          <p:cNvSpPr>
            <a:spLocks noGrp="1"/>
          </p:cNvSpPr>
          <p:nvPr>
            <p:ph type="title" idx="4294967295"/>
          </p:nvPr>
        </p:nvSpPr>
        <p:spPr>
          <a:xfrm>
            <a:off x="838200" y="365125"/>
            <a:ext cx="10515600" cy="1325563"/>
          </a:xfrm>
        </p:spPr>
        <p:txBody>
          <a:bodyPr vert="horz" lIns="91440" tIns="45720" rIns="91440" bIns="45720" rtlCol="0" anchor="ctr">
            <a:normAutofit/>
          </a:bodyPr>
          <a:lstStyle/>
          <a:p>
            <a:r>
              <a:rPr lang="en-US" i="1"/>
              <a:t>Making Decisions</a:t>
            </a:r>
          </a:p>
        </p:txBody>
      </p:sp>
      <p:sp>
        <p:nvSpPr>
          <p:cNvPr id="12" name="TextBox 11">
            <a:extLst>
              <a:ext uri="{FF2B5EF4-FFF2-40B4-BE49-F238E27FC236}">
                <a16:creationId xmlns:a16="http://schemas.microsoft.com/office/drawing/2014/main" id="{7FEF6D99-0C5D-44B5-8D46-688E1AC7431D}"/>
              </a:ext>
            </a:extLst>
          </p:cNvPr>
          <p:cNvSpPr txBox="1"/>
          <p:nvPr/>
        </p:nvSpPr>
        <p:spPr>
          <a:xfrm>
            <a:off x="838201" y="2013625"/>
            <a:ext cx="4614759" cy="4163337"/>
          </a:xfrm>
          <a:prstGeom prst="rect">
            <a:avLst/>
          </a:prstGeom>
        </p:spPr>
        <p:txBody>
          <a:bodyPr vert="horz" lIns="91440" tIns="45720" rIns="91440" bIns="45720" rtlCol="0">
            <a:normAutofit/>
          </a:bodyPr>
          <a:lstStyle/>
          <a:p>
            <a:pPr indent="-228600">
              <a:spcAft>
                <a:spcPts val="600"/>
              </a:spcAft>
              <a:buFont typeface="Arial" panose="020B0604020202020204" pitchFamily="34" charset="0"/>
              <a:buChar char="•"/>
            </a:pPr>
            <a:r>
              <a:rPr lang="en-US" sz="2000" dirty="0"/>
              <a:t>The best way to implement decision-making was to use “buttons”. In order to accomplish this, we used the </a:t>
            </a:r>
            <a:r>
              <a:rPr lang="en-US" sz="2000" b="1" i="1" dirty="0"/>
              <a:t>&lt;A&gt;</a:t>
            </a:r>
            <a:r>
              <a:rPr lang="en-US" sz="2000" dirty="0"/>
              <a:t> tag paired with the </a:t>
            </a:r>
            <a:r>
              <a:rPr lang="en-US" sz="2000" b="1" i="1" dirty="0" err="1"/>
              <a:t>href</a:t>
            </a:r>
            <a:r>
              <a:rPr lang="en-US" sz="2000" dirty="0"/>
              <a:t> attribute in order to create hyperlinks to the appropriate pages</a:t>
            </a:r>
          </a:p>
          <a:p>
            <a:pPr indent="-228600">
              <a:spcAft>
                <a:spcPts val="600"/>
              </a:spcAft>
              <a:buFont typeface="Arial" panose="020B0604020202020204" pitchFamily="34" charset="0"/>
              <a:buChar char="•"/>
            </a:pPr>
            <a:r>
              <a:rPr lang="en-US" sz="2000" dirty="0"/>
              <a:t>Most of the choices also had an embedded image that appeared when hovered over in order to give the user a visual of that decision. This was accomplished with the use of the </a:t>
            </a:r>
            <a:r>
              <a:rPr lang="en-US" sz="2000" b="1" i="1" dirty="0"/>
              <a:t>&lt;span&gt; </a:t>
            </a:r>
            <a:r>
              <a:rPr lang="en-US" sz="2000" dirty="0"/>
              <a:t>tag</a:t>
            </a:r>
          </a:p>
        </p:txBody>
      </p:sp>
      <p:pic>
        <p:nvPicPr>
          <p:cNvPr id="6" name="Picture 5" descr="Text&#10;&#10;Description automatically generated">
            <a:extLst>
              <a:ext uri="{FF2B5EF4-FFF2-40B4-BE49-F238E27FC236}">
                <a16:creationId xmlns:a16="http://schemas.microsoft.com/office/drawing/2014/main" id="{CDEB8C5E-C7EF-4066-AB8C-F6ACD1CE0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314" y="3370484"/>
            <a:ext cx="4667284" cy="1314460"/>
          </a:xfrm>
          <a:prstGeom prst="rect">
            <a:avLst/>
          </a:prstGeom>
        </p:spPr>
      </p:pic>
    </p:spTree>
    <p:extLst>
      <p:ext uri="{BB962C8B-B14F-4D97-AF65-F5344CB8AC3E}">
        <p14:creationId xmlns:p14="http://schemas.microsoft.com/office/powerpoint/2010/main" val="133103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2" name="Rectangle 21">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ECA5A0DE-E229-4BD1-9839-59D5CBE10D51}"/>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4800" i="1"/>
              <a:t>Good Choices</a:t>
            </a:r>
          </a:p>
        </p:txBody>
      </p:sp>
      <p:sp>
        <p:nvSpPr>
          <p:cNvPr id="15" name="Content Placeholder 14">
            <a:extLst>
              <a:ext uri="{FF2B5EF4-FFF2-40B4-BE49-F238E27FC236}">
                <a16:creationId xmlns:a16="http://schemas.microsoft.com/office/drawing/2014/main" id="{CBF10262-0CC0-4A01-BB26-D8D3DCC7605A}"/>
              </a:ext>
            </a:extLst>
          </p:cNvPr>
          <p:cNvSpPr>
            <a:spLocks noGrp="1"/>
          </p:cNvSpPr>
          <p:nvPr>
            <p:ph idx="1"/>
          </p:nvPr>
        </p:nvSpPr>
        <p:spPr>
          <a:xfrm>
            <a:off x="1524000" y="5329534"/>
            <a:ext cx="9144000" cy="646785"/>
          </a:xfrm>
        </p:spPr>
        <p:txBody>
          <a:bodyPr vert="horz" lIns="91440" tIns="45720" rIns="91440" bIns="45720" rtlCol="0">
            <a:normAutofit/>
          </a:bodyPr>
          <a:lstStyle/>
          <a:p>
            <a:pPr marL="0" indent="0" algn="ctr">
              <a:lnSpc>
                <a:spcPct val="90000"/>
              </a:lnSpc>
              <a:buNone/>
            </a:pPr>
            <a:r>
              <a:rPr lang="en-US" sz="2000" cap="all" dirty="0"/>
              <a:t>When the user makes </a:t>
            </a:r>
            <a:r>
              <a:rPr lang="en-US" sz="2000" b="1" i="1" u="sng" cap="all" dirty="0"/>
              <a:t>good</a:t>
            </a:r>
            <a:r>
              <a:rPr lang="en-US" sz="2000" cap="all" dirty="0"/>
              <a:t> decisions, they are able to progress to the next part of the story and are taken to the next page </a:t>
            </a:r>
          </a:p>
        </p:txBody>
      </p:sp>
      <p:sp>
        <p:nvSpPr>
          <p:cNvPr id="16" name="Arrow: Right 15">
            <a:extLst>
              <a:ext uri="{FF2B5EF4-FFF2-40B4-BE49-F238E27FC236}">
                <a16:creationId xmlns:a16="http://schemas.microsoft.com/office/drawing/2014/main" id="{E441775A-FB3E-41E8-B448-BB4D3FA13677}"/>
              </a:ext>
            </a:extLst>
          </p:cNvPr>
          <p:cNvSpPr/>
          <p:nvPr/>
        </p:nvSpPr>
        <p:spPr>
          <a:xfrm>
            <a:off x="5891213" y="2024063"/>
            <a:ext cx="404812" cy="223837"/>
          </a:xfrm>
          <a:prstGeom prst="rightArrow">
            <a:avLst/>
          </a:prstGeom>
          <a:solidFill>
            <a:srgbClr val="ADFF2F"/>
          </a:solidFill>
          <a:ln>
            <a:solidFill>
              <a:srgbClr val="87CEE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4486A0EF-CA6B-4057-918A-B57858254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23" y="1017107"/>
            <a:ext cx="5180388" cy="2386030"/>
          </a:xfrm>
          <a:prstGeom prst="rect">
            <a:avLst/>
          </a:prstGeom>
        </p:spPr>
      </p:pic>
      <p:pic>
        <p:nvPicPr>
          <p:cNvPr id="5" name="Picture 4" descr="Graphical user interface, application, shape&#10;&#10;Description automatically generated with medium confidence">
            <a:extLst>
              <a:ext uri="{FF2B5EF4-FFF2-40B4-BE49-F238E27FC236}">
                <a16:creationId xmlns:a16="http://schemas.microsoft.com/office/drawing/2014/main" id="{A2C1F8EE-001E-41E4-B25A-83B8A9138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416" y="1017107"/>
            <a:ext cx="5148661" cy="2386030"/>
          </a:xfrm>
          <a:prstGeom prst="rect">
            <a:avLst/>
          </a:prstGeom>
        </p:spPr>
      </p:pic>
    </p:spTree>
    <p:extLst>
      <p:ext uri="{BB962C8B-B14F-4D97-AF65-F5344CB8AC3E}">
        <p14:creationId xmlns:p14="http://schemas.microsoft.com/office/powerpoint/2010/main" val="802022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2" name="Rectangle 21">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ECA5A0DE-E229-4BD1-9839-59D5CBE10D51}"/>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4800" i="1" dirty="0"/>
              <a:t>Poor Choices</a:t>
            </a:r>
          </a:p>
        </p:txBody>
      </p:sp>
      <p:sp>
        <p:nvSpPr>
          <p:cNvPr id="15" name="Content Placeholder 14">
            <a:extLst>
              <a:ext uri="{FF2B5EF4-FFF2-40B4-BE49-F238E27FC236}">
                <a16:creationId xmlns:a16="http://schemas.microsoft.com/office/drawing/2014/main" id="{CBF10262-0CC0-4A01-BB26-D8D3DCC7605A}"/>
              </a:ext>
            </a:extLst>
          </p:cNvPr>
          <p:cNvSpPr>
            <a:spLocks noGrp="1"/>
          </p:cNvSpPr>
          <p:nvPr>
            <p:ph idx="1"/>
          </p:nvPr>
        </p:nvSpPr>
        <p:spPr>
          <a:xfrm>
            <a:off x="1524000" y="5329534"/>
            <a:ext cx="9144000" cy="960671"/>
          </a:xfrm>
        </p:spPr>
        <p:txBody>
          <a:bodyPr vert="horz" lIns="91440" tIns="45720" rIns="91440" bIns="45720" rtlCol="0">
            <a:normAutofit/>
          </a:bodyPr>
          <a:lstStyle/>
          <a:p>
            <a:pPr marL="0" indent="0" algn="ctr">
              <a:lnSpc>
                <a:spcPct val="90000"/>
              </a:lnSpc>
              <a:buNone/>
            </a:pPr>
            <a:r>
              <a:rPr lang="en-US" sz="2000" cap="all" dirty="0"/>
              <a:t>When the user makes </a:t>
            </a:r>
            <a:r>
              <a:rPr lang="en-US" sz="2000" b="1" i="1" u="sng" cap="all" dirty="0"/>
              <a:t>Poor</a:t>
            </a:r>
            <a:r>
              <a:rPr lang="en-US" sz="2000" cap="all" dirty="0"/>
              <a:t> decisions, they are unable to progress to the next part of the story and instead are returned to the beginning of the game and allowed to try again</a:t>
            </a:r>
          </a:p>
        </p:txBody>
      </p:sp>
      <p:sp>
        <p:nvSpPr>
          <p:cNvPr id="16" name="Arrow: Right 15">
            <a:extLst>
              <a:ext uri="{FF2B5EF4-FFF2-40B4-BE49-F238E27FC236}">
                <a16:creationId xmlns:a16="http://schemas.microsoft.com/office/drawing/2014/main" id="{E441775A-FB3E-41E8-B448-BB4D3FA13677}"/>
              </a:ext>
            </a:extLst>
          </p:cNvPr>
          <p:cNvSpPr/>
          <p:nvPr/>
        </p:nvSpPr>
        <p:spPr>
          <a:xfrm>
            <a:off x="5891213" y="2024063"/>
            <a:ext cx="404812" cy="223837"/>
          </a:xfrm>
          <a:prstGeom prst="rightArrow">
            <a:avLst/>
          </a:prstGeom>
          <a:solidFill>
            <a:srgbClr val="ADFF2F"/>
          </a:solidFill>
          <a:ln>
            <a:solidFill>
              <a:srgbClr val="87CEE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2D39D2C2-650F-4411-822F-A2A34BFD0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16" y="1042971"/>
            <a:ext cx="5130799" cy="2360166"/>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AF011207-8840-4A2D-8CDF-3F7FA20F8E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285" y="1042971"/>
            <a:ext cx="5130799" cy="2360166"/>
          </a:xfrm>
          <a:prstGeom prst="rect">
            <a:avLst/>
          </a:prstGeom>
        </p:spPr>
      </p:pic>
    </p:spTree>
    <p:extLst>
      <p:ext uri="{BB962C8B-B14F-4D97-AF65-F5344CB8AC3E}">
        <p14:creationId xmlns:p14="http://schemas.microsoft.com/office/powerpoint/2010/main" val="1810449197"/>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1C2431"/>
      </a:dk2>
      <a:lt2>
        <a:srgbClr val="F3F2F0"/>
      </a:lt2>
      <a:accent1>
        <a:srgbClr val="2971E7"/>
      </a:accent1>
      <a:accent2>
        <a:srgbClr val="3B34DA"/>
      </a:accent2>
      <a:accent3>
        <a:srgbClr val="8029E7"/>
      </a:accent3>
      <a:accent4>
        <a:srgbClr val="BD17D5"/>
      </a:accent4>
      <a:accent5>
        <a:srgbClr val="E729B0"/>
      </a:accent5>
      <a:accent6>
        <a:srgbClr val="D5174F"/>
      </a:accent6>
      <a:hlink>
        <a:srgbClr val="AF833A"/>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230</TotalTime>
  <Words>1048</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BrushVTI</vt:lpstr>
      <vt:lpstr>Project 1 A Day In the Life: College Edition</vt:lpstr>
      <vt:lpstr>Goal</vt:lpstr>
      <vt:lpstr>Objective 1 – Creating a Story</vt:lpstr>
      <vt:lpstr>Objective 2 – HTML Coding</vt:lpstr>
      <vt:lpstr>PowerPoint Presentation</vt:lpstr>
      <vt:lpstr>Formatting – General Requirements </vt:lpstr>
      <vt:lpstr>Making Decisions</vt:lpstr>
      <vt:lpstr>Good Choices</vt:lpstr>
      <vt:lpstr>Poor Choices</vt:lpstr>
      <vt:lpstr>Objective 3 – CSS  Styling</vt:lpstr>
      <vt:lpstr>PowerPoint Presentation</vt:lpstr>
      <vt:lpstr>A Few CSS Techniques Used</vt:lpstr>
      <vt:lpstr>Challenges</vt:lpstr>
      <vt:lpstr>Displaying Images</vt:lpstr>
      <vt:lpstr>Positioning</vt:lpstr>
      <vt:lpstr>Organization and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Project 1</dc:title>
  <dc:creator>Michael Hosein</dc:creator>
  <cp:lastModifiedBy>Michael Hosein</cp:lastModifiedBy>
  <cp:revision>5</cp:revision>
  <dcterms:created xsi:type="dcterms:W3CDTF">2021-09-27T18:00:12Z</dcterms:created>
  <dcterms:modified xsi:type="dcterms:W3CDTF">2021-09-28T18:53:05Z</dcterms:modified>
</cp:coreProperties>
</file>