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122" y="458970"/>
            <a:ext cx="8825658" cy="3329581"/>
          </a:xfrm>
        </p:spPr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53" y="1590402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Đinh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Xuân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Thanh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Vũ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Phương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Tuấn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Vương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Lâm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Kiệt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12" y="3127470"/>
            <a:ext cx="9404723" cy="14005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First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643563" cy="6812395"/>
          </a:xfrm>
        </p:spPr>
      </p:pic>
    </p:spTree>
    <p:extLst>
      <p:ext uri="{BB962C8B-B14F-4D97-AF65-F5344CB8AC3E}">
        <p14:creationId xmlns:p14="http://schemas.microsoft.com/office/powerpoint/2010/main" val="2929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23" y="750430"/>
            <a:ext cx="1182689" cy="972045"/>
          </a:xfrm>
        </p:spPr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7439"/>
            <a:ext cx="12249841" cy="2351968"/>
          </a:xfrm>
        </p:spPr>
      </p:pic>
    </p:spTree>
    <p:extLst>
      <p:ext uri="{BB962C8B-B14F-4D97-AF65-F5344CB8AC3E}">
        <p14:creationId xmlns:p14="http://schemas.microsoft.com/office/powerpoint/2010/main" val="16026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E-Commerce</vt:lpstr>
      <vt:lpstr>Đinh Xuân Thanh  Vũ Phương Tuấn  Vương Lâm Kiệt</vt:lpstr>
      <vt:lpstr>First features</vt:lpstr>
      <vt:lpstr>1.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Dinh Xuan Thanh</dc:creator>
  <cp:lastModifiedBy>Dinh Xuan Thanh</cp:lastModifiedBy>
  <cp:revision>5</cp:revision>
  <dcterms:created xsi:type="dcterms:W3CDTF">2017-04-28T02:48:22Z</dcterms:created>
  <dcterms:modified xsi:type="dcterms:W3CDTF">2017-04-28T03:46:28Z</dcterms:modified>
</cp:coreProperties>
</file>