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9FA0-5C7D-40A0-9B2C-E3844C1022DD}" type="datetimeFigureOut">
              <a:rPr lang="en-US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A29C-7869-4838-98DC-BA2C52ED07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122" y="458970"/>
            <a:ext cx="8825658" cy="3329581"/>
          </a:xfrm>
        </p:spPr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12" y="3127470"/>
            <a:ext cx="9404723" cy="14005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First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643563" cy="6812395"/>
          </a:xfrm>
        </p:spPr>
      </p:pic>
    </p:spTree>
    <p:extLst>
      <p:ext uri="{BB962C8B-B14F-4D97-AF65-F5344CB8AC3E}">
        <p14:creationId xmlns:p14="http://schemas.microsoft.com/office/powerpoint/2010/main" val="2929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23" y="750430"/>
            <a:ext cx="1182689" cy="972045"/>
          </a:xfrm>
        </p:spPr>
        <p:txBody>
          <a:bodyPr/>
          <a:lstStyle/>
          <a:p>
            <a:r>
              <a:rPr lang="en-US"/>
              <a:t>1.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7439"/>
            <a:ext cx="12249841" cy="2351968"/>
          </a:xfrm>
        </p:spPr>
      </p:pic>
    </p:spTree>
    <p:extLst>
      <p:ext uri="{BB962C8B-B14F-4D97-AF65-F5344CB8AC3E}">
        <p14:creationId xmlns:p14="http://schemas.microsoft.com/office/powerpoint/2010/main" val="16026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53" y="1590402"/>
            <a:ext cx="9404723" cy="1400530"/>
          </a:xfrm>
        </p:spPr>
        <p:txBody>
          <a:bodyPr/>
          <a:lstStyle/>
          <a:p>
            <a:r>
              <a:rPr lang="en-US" err="1">
                <a:latin typeface="Arial" charset="0"/>
                <a:ea typeface="Arial" charset="0"/>
                <a:cs typeface="Arial" charset="0"/>
              </a:rPr>
              <a:t>Đinh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Xuân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Thanh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 err="1">
                <a:latin typeface="Arial" charset="0"/>
                <a:ea typeface="Arial" charset="0"/>
                <a:cs typeface="Arial" charset="0"/>
              </a:rPr>
              <a:t>Vũ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Phương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Tuấn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 err="1">
                <a:latin typeface="Arial" charset="0"/>
                <a:ea typeface="Arial" charset="0"/>
                <a:cs typeface="Arial" charset="0"/>
              </a:rPr>
              <a:t>Vương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Lâm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Kiệt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Use case diagram</a:t>
            </a:r>
          </a:p>
        </p:txBody>
      </p:sp>
      <p:pic>
        <p:nvPicPr>
          <p:cNvPr id="4" name="Picture 4" descr="Screen Shot 2017-05-05 at 12.38.58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6075" y="0"/>
            <a:ext cx="5645979" cy="69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43.15 PM.pn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00175" y="567906"/>
            <a:ext cx="9150807" cy="2402087"/>
          </a:xfrm>
          <a:prstGeom prst="rect">
            <a:avLst/>
          </a:prstGeom>
          <a:effectLst/>
        </p:spPr>
      </p:pic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4923790"/>
            <a:ext cx="10693320" cy="1350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>
                <a:solidFill>
                  <a:srgbClr val="EBEBEB"/>
                </a:solidFill>
                <a:latin typeface="Century Gothic"/>
              </a:rPr>
              <a:t>Interaction between </a:t>
            </a:r>
            <a:br>
              <a:rPr lang="en-US" sz="6600" kern="1200">
                <a:solidFill>
                  <a:schemeClr val="tx1"/>
                </a:solidFill>
                <a:latin typeface="Century Gothic"/>
              </a:rPr>
            </a:br>
            <a:r>
              <a:rPr lang="en-US" sz="6600" kern="1200">
                <a:solidFill>
                  <a:srgbClr val="EBEBEB"/>
                </a:solidFill>
                <a:latin typeface="Century Gothic"/>
              </a:rPr>
              <a:t>   user and system</a:t>
            </a:r>
          </a:p>
        </p:txBody>
      </p:sp>
    </p:spTree>
    <p:extLst>
      <p:ext uri="{BB962C8B-B14F-4D97-AF65-F5344CB8AC3E}">
        <p14:creationId xmlns:p14="http://schemas.microsoft.com/office/powerpoint/2010/main" val="239378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6" descr="Screen Shot 2017-05-05 at 12.51.33 PM.pn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52600" y="352425"/>
            <a:ext cx="9150807" cy="3179905"/>
          </a:xfrm>
          <a:prstGeom prst="rect">
            <a:avLst/>
          </a:prstGeom>
          <a:effectLst/>
        </p:spPr>
      </p:pic>
      <p:sp>
        <p:nvSpPr>
          <p:cNvPr id="54" name="Freeform: Shap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974" y="5643112"/>
            <a:ext cx="9149350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Interaction between </a:t>
            </a:r>
            <a:br>
              <a:rPr lang="en-US"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 user and system</a:t>
            </a:r>
            <a:endParaRPr lang="en-US" sz="6600" kern="120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637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4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55.05 PM.pn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400175" y="672223"/>
            <a:ext cx="9595057" cy="55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58.29 PM.pn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052444" y="1123527"/>
            <a:ext cx="389105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Screen Shot 2017-05-05 at 1.00.14 PM.png"/>
          <p:cNvPicPr>
            <a:picLocks noChangeAspect="1"/>
          </p:cNvPicPr>
          <p:nvPr/>
        </p:nvPicPr>
        <p:blipFill rotWithShape="1">
          <a:blip r:embed="rId3"/>
          <a:srcRect r="4645" b="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3105150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Login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7-05-05 at 1.20.29 PM.png"/>
          <p:cNvPicPr>
            <a:picLocks noChangeAspect="1"/>
          </p:cNvPicPr>
          <p:nvPr/>
        </p:nvPicPr>
        <p:blipFill rotWithShape="1">
          <a:blip r:embed="rId3"/>
          <a:srcRect r="2677"/>
          <a:stretch/>
        </p:blipFill>
        <p:spPr>
          <a:xfrm>
            <a:off x="3857625" y="304800"/>
            <a:ext cx="7607629" cy="61953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583611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Add </a:t>
            </a:r>
            <a:br>
              <a:rPr lang="en-US"/>
            </a:br>
            <a:r>
              <a:rPr lang="en-US"/>
              <a:t>new user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E-Commerce</vt:lpstr>
      <vt:lpstr>Đinh Xuân Thanh  Vũ Phương Tuấn  Vương Lâm Kiệt</vt:lpstr>
      <vt:lpstr>Use case diagram</vt:lpstr>
      <vt:lpstr>Interaction between     user and system</vt:lpstr>
      <vt:lpstr>Interaction between     user and system</vt:lpstr>
      <vt:lpstr>PowerPoint Presentation</vt:lpstr>
      <vt:lpstr>PowerPoint Presentation</vt:lpstr>
      <vt:lpstr>Login</vt:lpstr>
      <vt:lpstr>Add  new user</vt:lpstr>
      <vt:lpstr>First features</vt:lpstr>
      <vt:lpstr>1.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cp:revision>1</cp:revision>
  <dcterms:modified xsi:type="dcterms:W3CDTF">2017-05-05T06:22:04Z</dcterms:modified>
</cp:coreProperties>
</file>