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9FA0-5C7D-40A0-9B2C-E3844C1022DD}" type="datetimeFigureOut">
              <a:rPr lang="en-US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A29C-7869-4838-98DC-BA2C52ED07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122" y="458970"/>
            <a:ext cx="8825658" cy="3329581"/>
          </a:xfrm>
        </p:spPr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12" y="3127470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First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43563" cy="6812395"/>
          </a:xfrm>
        </p:spPr>
      </p:pic>
    </p:spTree>
    <p:extLst>
      <p:ext uri="{BB962C8B-B14F-4D97-AF65-F5344CB8AC3E}">
        <p14:creationId xmlns:p14="http://schemas.microsoft.com/office/powerpoint/2010/main" val="2929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23" y="750430"/>
            <a:ext cx="1182689" cy="972045"/>
          </a:xfrm>
        </p:spPr>
        <p:txBody>
          <a:bodyPr/>
          <a:lstStyle/>
          <a:p>
            <a:r>
              <a:rPr lang="en-US"/>
              <a:t>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7439"/>
            <a:ext cx="12249841" cy="2351968"/>
          </a:xfrm>
        </p:spPr>
      </p:pic>
    </p:spTree>
    <p:extLst>
      <p:ext uri="{BB962C8B-B14F-4D97-AF65-F5344CB8AC3E}">
        <p14:creationId xmlns:p14="http://schemas.microsoft.com/office/powerpoint/2010/main" val="16026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53" y="1590402"/>
            <a:ext cx="9404723" cy="1400530"/>
          </a:xfrm>
        </p:spPr>
        <p:txBody>
          <a:bodyPr/>
          <a:lstStyle/>
          <a:p>
            <a:r>
              <a:rPr lang="en-US" err="1">
                <a:latin typeface="Arial" charset="0"/>
                <a:ea typeface="Arial" charset="0"/>
                <a:cs typeface="Arial" charset="0"/>
              </a:rPr>
              <a:t>Đinh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Xuân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Thanh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Vũ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Phương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Tuấn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Lâm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Kiệt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Use case diagram</a:t>
            </a:r>
          </a:p>
        </p:txBody>
      </p:sp>
      <p:pic>
        <p:nvPicPr>
          <p:cNvPr id="4" name="Picture 4" descr="Screen Shot 2017-05-05 at 12.38.58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075" y="0"/>
            <a:ext cx="5645979" cy="69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4923790"/>
            <a:ext cx="10693320" cy="1350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>
                <a:solidFill>
                  <a:srgbClr val="EBEBEB"/>
                </a:solidFill>
                <a:latin typeface="Century Gothic"/>
              </a:rPr>
              <a:t>Interaction between </a:t>
            </a:r>
            <a:r>
              <a:rPr lang="en-US" sz="6600" kern="1200">
                <a:solidFill>
                  <a:schemeClr val="tx1"/>
                </a:solidFill>
                <a:latin typeface="Century Gothic"/>
              </a:rPr>
              <a:t/>
            </a:r>
            <a:br>
              <a:rPr lang="en-US" sz="6600" kern="1200">
                <a:solidFill>
                  <a:schemeClr val="tx1"/>
                </a:solidFill>
                <a:latin typeface="Century Gothic"/>
              </a:rPr>
            </a:br>
            <a:r>
              <a:rPr lang="en-US" sz="6600" kern="1200">
                <a:solidFill>
                  <a:srgbClr val="EBEBEB"/>
                </a:solidFill>
                <a:latin typeface="Century Gothic"/>
              </a:rPr>
              <a:t>   user and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91686"/>
              </p:ext>
            </p:extLst>
          </p:nvPr>
        </p:nvGraphicFramePr>
        <p:xfrm>
          <a:off x="1833235" y="892317"/>
          <a:ext cx="875066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30"/>
                <a:gridCol w="4375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(Customer/Store</a:t>
                      </a:r>
                      <a:r>
                        <a:rPr lang="en-US" baseline="0" dirty="0" smtClean="0"/>
                        <a:t> Manager)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 the login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login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Enter user name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 Check the user’s info in database</a:t>
                      </a:r>
                    </a:p>
                    <a:p>
                      <a:r>
                        <a:rPr lang="en-US" dirty="0" smtClean="0"/>
                        <a:t>3.2. If success, return the homepage.</a:t>
                      </a:r>
                    </a:p>
                    <a:p>
                      <a:r>
                        <a:rPr lang="en-US" dirty="0" smtClean="0"/>
                        <a:t>3.3. If fail, return the login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8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974" y="5643112"/>
            <a:ext cx="9149350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Interaction between </a:t>
            </a:r>
            <a:r>
              <a:rPr lang="en-US"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 user and system</a:t>
            </a:r>
            <a:endParaRPr lang="en-US" sz="6600" kern="1200">
              <a:solidFill>
                <a:srgbClr val="EBEBEB"/>
              </a:solidFill>
              <a:latin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5218"/>
              </p:ext>
            </p:extLst>
          </p:nvPr>
        </p:nvGraphicFramePr>
        <p:xfrm>
          <a:off x="321853" y="646719"/>
          <a:ext cx="1154798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993"/>
                <a:gridCol w="6223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(Guest/</a:t>
                      </a:r>
                      <a:r>
                        <a:rPr lang="en-US" baseline="0" dirty="0" err="1" smtClean="0"/>
                        <a:t>StoreManager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Access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the homepage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2.Click on the ‘Sign</a:t>
                      </a:r>
                      <a:r>
                        <a:rPr lang="en-US" baseline="0" dirty="0" smtClean="0"/>
                        <a:t> up’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register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Fill</a:t>
                      </a:r>
                      <a:r>
                        <a:rPr lang="en-US" baseline="0" dirty="0" smtClean="0"/>
                        <a:t> in the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4.1. Check the validity</a:t>
                      </a:r>
                      <a:r>
                        <a:rPr lang="en-US" baseline="0" dirty="0" smtClean="0"/>
                        <a:t> of the account information.</a:t>
                      </a:r>
                    </a:p>
                    <a:p>
                      <a:r>
                        <a:rPr lang="en-US" baseline="0" dirty="0" smtClean="0"/>
                        <a:t>4.2. If success, send a confirmation link to user’s email.</a:t>
                      </a:r>
                    </a:p>
                    <a:p>
                      <a:r>
                        <a:rPr lang="en-US" baseline="0" dirty="0" smtClean="0"/>
                        <a:t>4.3. If fail, warn then reload the register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7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4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5.05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400175" y="672223"/>
            <a:ext cx="9595057" cy="55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8.29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052444" y="1123527"/>
            <a:ext cx="389105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Screen Shot 2017-05-05 at 1.00.14 PM.png"/>
          <p:cNvPicPr>
            <a:picLocks noChangeAspect="1"/>
          </p:cNvPicPr>
          <p:nvPr/>
        </p:nvPicPr>
        <p:blipFill rotWithShape="1">
          <a:blip r:embed="rId3"/>
          <a:srcRect r="4645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3105150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7-05-05 at 1.20.29 PM.png"/>
          <p:cNvPicPr>
            <a:picLocks noChangeAspect="1"/>
          </p:cNvPicPr>
          <p:nvPr/>
        </p:nvPicPr>
        <p:blipFill rotWithShape="1">
          <a:blip r:embed="rId3"/>
          <a:srcRect r="2677"/>
          <a:stretch/>
        </p:blipFill>
        <p:spPr>
          <a:xfrm>
            <a:off x="3857625" y="304800"/>
            <a:ext cx="7607629" cy="61953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583611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Add </a:t>
            </a:r>
            <a:br>
              <a:rPr lang="en-US"/>
            </a:br>
            <a:r>
              <a:rPr lang="en-US"/>
              <a:t>new user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Widescreen</PresentationFormat>
  <Paragraphs>36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E-Commerce</vt:lpstr>
      <vt:lpstr>Đinh Xuân Thanh  Vũ Phương Tuấn  Vương Lâm Kiệt</vt:lpstr>
      <vt:lpstr>Use case diagram</vt:lpstr>
      <vt:lpstr>Interaction between     user and system</vt:lpstr>
      <vt:lpstr>Interaction between     user and system</vt:lpstr>
      <vt:lpstr>PowerPoint Presentation</vt:lpstr>
      <vt:lpstr>PowerPoint Presentation</vt:lpstr>
      <vt:lpstr>Login</vt:lpstr>
      <vt:lpstr>Add  new user</vt:lpstr>
      <vt:lpstr>First features</vt:lpstr>
      <vt:lpstr>1.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cp:lastModifiedBy>Student</cp:lastModifiedBy>
  <cp:revision>4</cp:revision>
  <dcterms:modified xsi:type="dcterms:W3CDTF">2017-05-05T07:01:25Z</dcterms:modified>
</cp:coreProperties>
</file>