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58" r:id="rId13"/>
    <p:sldId id="25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-128" y="-2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A9FA0-5C7D-40A0-9B2C-E3844C1022DD}" type="datetimeFigureOut">
              <a:rPr lang="en-US"/>
              <a:t>6/2/17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6A29C-7869-4838-98DC-BA2C52ED07A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6A29C-7869-4838-98DC-BA2C52ED07AF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37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6A29C-7869-4838-98DC-BA2C52ED07AF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85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6A29C-7869-4838-98DC-BA2C52ED07AF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08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6A29C-7869-4838-98DC-BA2C52ED07AF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25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6A29C-7869-4838-98DC-BA2C52ED07AF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33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6A29C-7869-4838-98DC-BA2C52ED07AF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29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6A29C-7869-4838-98DC-BA2C52ED07AF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92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3122" y="458970"/>
            <a:ext cx="8825658" cy="3329581"/>
          </a:xfrm>
        </p:spPr>
        <p:txBody>
          <a:bodyPr/>
          <a:lstStyle/>
          <a:p>
            <a:r>
              <a:rPr lang="en-US"/>
              <a:t>E-Commerce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46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5148" y="1094031"/>
            <a:ext cx="3792487" cy="1400530"/>
          </a:xfrm>
        </p:spPr>
        <p:txBody>
          <a:bodyPr/>
          <a:lstStyle/>
          <a:p>
            <a:r>
              <a:rPr lang="en-US" sz="3200" dirty="0" smtClean="0"/>
              <a:t>View </a:t>
            </a:r>
            <a:br>
              <a:rPr lang="en-US" sz="3200" dirty="0" smtClean="0"/>
            </a:br>
            <a:r>
              <a:rPr lang="en-US" sz="3200" dirty="0" smtClean="0"/>
              <a:t>user’s profile </a:t>
            </a:r>
            <a:endParaRPr lang="en-US" sz="3200" dirty="0"/>
          </a:p>
        </p:txBody>
      </p:sp>
      <p:pic>
        <p:nvPicPr>
          <p:cNvPr id="13" name="Content Placeholder 12" descr="Screen Shot 2017-06-02 at 2.23.5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" r="2333"/>
          <a:stretch>
            <a:fillRect/>
          </a:stretch>
        </p:blipFill>
        <p:spPr>
          <a:xfrm>
            <a:off x="2514787" y="0"/>
            <a:ext cx="9677213" cy="6858000"/>
          </a:xfrm>
        </p:spPr>
      </p:pic>
    </p:spTree>
    <p:extLst>
      <p:ext uri="{BB962C8B-B14F-4D97-AF65-F5344CB8AC3E}">
        <p14:creationId xmlns:p14="http://schemas.microsoft.com/office/powerpoint/2010/main" val="2097359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4512" y="314395"/>
            <a:ext cx="9404723" cy="1400530"/>
          </a:xfrm>
        </p:spPr>
        <p:txBody>
          <a:bodyPr/>
          <a:lstStyle/>
          <a:p>
            <a:r>
              <a:rPr lang="en-US" dirty="0" smtClean="0"/>
              <a:t>View product’s info</a:t>
            </a:r>
            <a:endParaRPr lang="en-US" dirty="0"/>
          </a:p>
        </p:txBody>
      </p:sp>
      <p:pic>
        <p:nvPicPr>
          <p:cNvPr id="6" name="Content Placeholder 5" descr="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" r="893"/>
          <a:stretch>
            <a:fillRect/>
          </a:stretch>
        </p:blipFill>
        <p:spPr>
          <a:xfrm>
            <a:off x="1598274" y="2058919"/>
            <a:ext cx="8946541" cy="4195481"/>
          </a:xfrm>
        </p:spPr>
      </p:pic>
    </p:spTree>
    <p:extLst>
      <p:ext uri="{BB962C8B-B14F-4D97-AF65-F5344CB8AC3E}">
        <p14:creationId xmlns:p14="http://schemas.microsoft.com/office/powerpoint/2010/main" val="1473564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12" y="3127470"/>
            <a:ext cx="9404723" cy="1400530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/>
              <a:t>First features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0"/>
            <a:ext cx="5643563" cy="6812395"/>
          </a:xfrm>
        </p:spPr>
      </p:pic>
    </p:spTree>
    <p:extLst>
      <p:ext uri="{BB962C8B-B14F-4D97-AF65-F5344CB8AC3E}">
        <p14:creationId xmlns:p14="http://schemas.microsoft.com/office/powerpoint/2010/main" val="292973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823" y="750430"/>
            <a:ext cx="1182689" cy="972045"/>
          </a:xfrm>
        </p:spPr>
        <p:txBody>
          <a:bodyPr/>
          <a:lstStyle/>
          <a:p>
            <a:r>
              <a:rPr lang="en-US"/>
              <a:t>1.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357439"/>
            <a:ext cx="12249841" cy="2351968"/>
          </a:xfrm>
        </p:spPr>
      </p:pic>
    </p:spTree>
    <p:extLst>
      <p:ext uri="{BB962C8B-B14F-4D97-AF65-F5344CB8AC3E}">
        <p14:creationId xmlns:p14="http://schemas.microsoft.com/office/powerpoint/2010/main" val="1602619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353" y="1590402"/>
            <a:ext cx="9404723" cy="1400530"/>
          </a:xfrm>
        </p:spPr>
        <p:txBody>
          <a:bodyPr/>
          <a:lstStyle/>
          <a:p>
            <a:r>
              <a:rPr lang="en-US" err="1">
                <a:latin typeface="Arial" charset="0"/>
                <a:ea typeface="Arial" charset="0"/>
                <a:cs typeface="Arial" charset="0"/>
              </a:rPr>
              <a:t>Đinh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err="1">
                <a:latin typeface="Arial" charset="0"/>
                <a:ea typeface="Arial" charset="0"/>
                <a:cs typeface="Arial" charset="0"/>
              </a:rPr>
              <a:t>Xuân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 Thanh</a:t>
            </a:r>
            <a:br>
              <a:rPr lang="en-US">
                <a:latin typeface="Arial" charset="0"/>
                <a:ea typeface="Arial" charset="0"/>
                <a:cs typeface="Arial" charset="0"/>
              </a:rPr>
            </a:br>
            <a:r>
              <a:rPr lang="en-US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>
                <a:latin typeface="Arial" charset="0"/>
                <a:ea typeface="Arial" charset="0"/>
                <a:cs typeface="Arial" charset="0"/>
              </a:rPr>
            </a:br>
            <a:r>
              <a:rPr lang="en-US" err="1">
                <a:latin typeface="Arial" charset="0"/>
                <a:ea typeface="Arial" charset="0"/>
                <a:cs typeface="Arial" charset="0"/>
              </a:rPr>
              <a:t>Vũ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err="1">
                <a:latin typeface="Arial" charset="0"/>
                <a:ea typeface="Arial" charset="0"/>
                <a:cs typeface="Arial" charset="0"/>
              </a:rPr>
              <a:t>Phương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err="1">
                <a:latin typeface="Arial" charset="0"/>
                <a:ea typeface="Arial" charset="0"/>
                <a:cs typeface="Arial" charset="0"/>
              </a:rPr>
              <a:t>Tuấn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>
                <a:latin typeface="Arial" charset="0"/>
                <a:ea typeface="Arial" charset="0"/>
                <a:cs typeface="Arial" charset="0"/>
              </a:rPr>
            </a:br>
            <a:r>
              <a:rPr lang="en-US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>
                <a:latin typeface="Arial" charset="0"/>
                <a:ea typeface="Arial" charset="0"/>
                <a:cs typeface="Arial" charset="0"/>
              </a:rPr>
            </a:br>
            <a:r>
              <a:rPr lang="en-US" err="1">
                <a:latin typeface="Arial" charset="0"/>
                <a:ea typeface="Arial" charset="0"/>
                <a:cs typeface="Arial" charset="0"/>
              </a:rPr>
              <a:t>Vương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err="1">
                <a:latin typeface="Arial" charset="0"/>
                <a:ea typeface="Arial" charset="0"/>
                <a:cs typeface="Arial" charset="0"/>
              </a:rPr>
              <a:t>Lâm</a:t>
            </a:r>
            <a:r>
              <a:rPr lang="en-US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err="1">
                <a:latin typeface="Arial" charset="0"/>
                <a:ea typeface="Arial" charset="0"/>
                <a:cs typeface="Arial" charset="0"/>
              </a:rPr>
              <a:t>Kiệt</a:t>
            </a:r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19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>
                <a:solidFill>
                  <a:srgbClr val="FFFFFF"/>
                </a:solidFill>
                <a:latin typeface="Century Gothic"/>
              </a:rPr>
              <a:t>Use case diagram</a:t>
            </a: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463" y="0"/>
            <a:ext cx="5565537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52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11" name="Picture 10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719940" y="3280011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reeform: Shape 2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>
            <a:off x="-1" y="3579207"/>
            <a:ext cx="12191696" cy="3278793"/>
          </a:xfrm>
          <a:custGeom>
            <a:avLst/>
            <a:gdLst>
              <a:gd name="connsiteX0" fmla="*/ 1 w 12191696"/>
              <a:gd name="connsiteY0" fmla="*/ 0 h 3278793"/>
              <a:gd name="connsiteX1" fmla="*/ 71932 w 12191696"/>
              <a:gd name="connsiteY1" fmla="*/ 12261 h 3278793"/>
              <a:gd name="connsiteX2" fmla="*/ 282849 w 12191696"/>
              <a:gd name="connsiteY2" fmla="*/ 48343 h 3278793"/>
              <a:gd name="connsiteX3" fmla="*/ 436464 w 12191696"/>
              <a:gd name="connsiteY3" fmla="*/ 73565 h 3278793"/>
              <a:gd name="connsiteX4" fmla="*/ 619339 w 12191696"/>
              <a:gd name="connsiteY4" fmla="*/ 100188 h 3278793"/>
              <a:gd name="connsiteX5" fmla="*/ 836351 w 12191696"/>
              <a:gd name="connsiteY5" fmla="*/ 132066 h 3278793"/>
              <a:gd name="connsiteX6" fmla="*/ 1076528 w 12191696"/>
              <a:gd name="connsiteY6" fmla="*/ 165696 h 3278793"/>
              <a:gd name="connsiteX7" fmla="*/ 1347183 w 12191696"/>
              <a:gd name="connsiteY7" fmla="*/ 201077 h 3278793"/>
              <a:gd name="connsiteX8" fmla="*/ 1642223 w 12191696"/>
              <a:gd name="connsiteY8" fmla="*/ 238560 h 3278793"/>
              <a:gd name="connsiteX9" fmla="*/ 1962864 w 12191696"/>
              <a:gd name="connsiteY9" fmla="*/ 276043 h 3278793"/>
              <a:gd name="connsiteX10" fmla="*/ 2304232 w 12191696"/>
              <a:gd name="connsiteY10" fmla="*/ 314227 h 3278793"/>
              <a:gd name="connsiteX11" fmla="*/ 2672421 w 12191696"/>
              <a:gd name="connsiteY11" fmla="*/ 349608 h 3278793"/>
              <a:gd name="connsiteX12" fmla="*/ 3057678 w 12191696"/>
              <a:gd name="connsiteY12" fmla="*/ 383588 h 3278793"/>
              <a:gd name="connsiteX13" fmla="*/ 3464881 w 12191696"/>
              <a:gd name="connsiteY13" fmla="*/ 414415 h 3278793"/>
              <a:gd name="connsiteX14" fmla="*/ 3889152 w 12191696"/>
              <a:gd name="connsiteY14" fmla="*/ 443841 h 3278793"/>
              <a:gd name="connsiteX15" fmla="*/ 4331710 w 12191696"/>
              <a:gd name="connsiteY15" fmla="*/ 471515 h 3278793"/>
              <a:gd name="connsiteX16" fmla="*/ 4558476 w 12191696"/>
              <a:gd name="connsiteY16" fmla="*/ 481324 h 3278793"/>
              <a:gd name="connsiteX17" fmla="*/ 4790118 w 12191696"/>
              <a:gd name="connsiteY17" fmla="*/ 492183 h 3278793"/>
              <a:gd name="connsiteX18" fmla="*/ 5025418 w 12191696"/>
              <a:gd name="connsiteY18" fmla="*/ 502342 h 3278793"/>
              <a:gd name="connsiteX19" fmla="*/ 5261937 w 12191696"/>
              <a:gd name="connsiteY19" fmla="*/ 508998 h 3278793"/>
              <a:gd name="connsiteX20" fmla="*/ 5503333 w 12191696"/>
              <a:gd name="connsiteY20" fmla="*/ 514953 h 3278793"/>
              <a:gd name="connsiteX21" fmla="*/ 5747166 w 12191696"/>
              <a:gd name="connsiteY21" fmla="*/ 521259 h 3278793"/>
              <a:gd name="connsiteX22" fmla="*/ 5995877 w 12191696"/>
              <a:gd name="connsiteY22" fmla="*/ 525463 h 3278793"/>
              <a:gd name="connsiteX23" fmla="*/ 6247026 w 12191696"/>
              <a:gd name="connsiteY23" fmla="*/ 525463 h 3278793"/>
              <a:gd name="connsiteX24" fmla="*/ 6500613 w 12191696"/>
              <a:gd name="connsiteY24" fmla="*/ 527565 h 3278793"/>
              <a:gd name="connsiteX25" fmla="*/ 6756639 w 12191696"/>
              <a:gd name="connsiteY25" fmla="*/ 525463 h 3278793"/>
              <a:gd name="connsiteX26" fmla="*/ 7016322 w 12191696"/>
              <a:gd name="connsiteY26" fmla="*/ 521259 h 3278793"/>
              <a:gd name="connsiteX27" fmla="*/ 7276005 w 12191696"/>
              <a:gd name="connsiteY27" fmla="*/ 517406 h 3278793"/>
              <a:gd name="connsiteX28" fmla="*/ 7539345 w 12191696"/>
              <a:gd name="connsiteY28" fmla="*/ 508998 h 3278793"/>
              <a:gd name="connsiteX29" fmla="*/ 7805124 w 12191696"/>
              <a:gd name="connsiteY29" fmla="*/ 500241 h 3278793"/>
              <a:gd name="connsiteX30" fmla="*/ 8070903 w 12191696"/>
              <a:gd name="connsiteY30" fmla="*/ 490082 h 3278793"/>
              <a:gd name="connsiteX31" fmla="*/ 8339121 w 12191696"/>
              <a:gd name="connsiteY31" fmla="*/ 475719 h 3278793"/>
              <a:gd name="connsiteX32" fmla="*/ 8609776 w 12191696"/>
              <a:gd name="connsiteY32" fmla="*/ 458554 h 3278793"/>
              <a:gd name="connsiteX33" fmla="*/ 8881651 w 12191696"/>
              <a:gd name="connsiteY33" fmla="*/ 442089 h 3278793"/>
              <a:gd name="connsiteX34" fmla="*/ 9153526 w 12191696"/>
              <a:gd name="connsiteY34" fmla="*/ 421071 h 3278793"/>
              <a:gd name="connsiteX35" fmla="*/ 9429058 w 12191696"/>
              <a:gd name="connsiteY35" fmla="*/ 395849 h 3278793"/>
              <a:gd name="connsiteX36" fmla="*/ 9700933 w 12191696"/>
              <a:gd name="connsiteY36" fmla="*/ 370626 h 3278793"/>
              <a:gd name="connsiteX37" fmla="*/ 9977684 w 12191696"/>
              <a:gd name="connsiteY37" fmla="*/ 341551 h 3278793"/>
              <a:gd name="connsiteX38" fmla="*/ 10255655 w 12191696"/>
              <a:gd name="connsiteY38" fmla="*/ 309673 h 3278793"/>
              <a:gd name="connsiteX39" fmla="*/ 10529968 w 12191696"/>
              <a:gd name="connsiteY39" fmla="*/ 276043 h 3278793"/>
              <a:gd name="connsiteX40" fmla="*/ 10807939 w 12191696"/>
              <a:gd name="connsiteY40" fmla="*/ 236809 h 3278793"/>
              <a:gd name="connsiteX41" fmla="*/ 11084690 w 12191696"/>
              <a:gd name="connsiteY41" fmla="*/ 194772 h 3278793"/>
              <a:gd name="connsiteX42" fmla="*/ 11362661 w 12191696"/>
              <a:gd name="connsiteY42" fmla="*/ 153085 h 3278793"/>
              <a:gd name="connsiteX43" fmla="*/ 11639412 w 12191696"/>
              <a:gd name="connsiteY43" fmla="*/ 104392 h 3278793"/>
              <a:gd name="connsiteX44" fmla="*/ 11914945 w 12191696"/>
              <a:gd name="connsiteY44" fmla="*/ 54648 h 3278793"/>
              <a:gd name="connsiteX45" fmla="*/ 12191696 w 12191696"/>
              <a:gd name="connsiteY45" fmla="*/ 2452 h 3278793"/>
              <a:gd name="connsiteX46" fmla="*/ 12191696 w 12191696"/>
              <a:gd name="connsiteY46" fmla="*/ 2802467 h 3278793"/>
              <a:gd name="connsiteX47" fmla="*/ 12191695 w 12191696"/>
              <a:gd name="connsiteY47" fmla="*/ 2802467 h 3278793"/>
              <a:gd name="connsiteX48" fmla="*/ 12191695 w 12191696"/>
              <a:gd name="connsiteY48" fmla="*/ 3278793 h 3278793"/>
              <a:gd name="connsiteX49" fmla="*/ 0 w 12191696"/>
              <a:gd name="connsiteY49" fmla="*/ 3278793 h 3278793"/>
              <a:gd name="connsiteX50" fmla="*/ 0 w 12191696"/>
              <a:gd name="connsiteY50" fmla="*/ 2134639 h 3278793"/>
              <a:gd name="connsiteX51" fmla="*/ 1 w 12191696"/>
              <a:gd name="connsiteY51" fmla="*/ 2134639 h 3278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696" h="327879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3" y="514953"/>
                </a:lnTo>
                <a:lnTo>
                  <a:pt x="5747166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802467"/>
                </a:lnTo>
                <a:lnTo>
                  <a:pt x="12191695" y="2802467"/>
                </a:lnTo>
                <a:lnTo>
                  <a:pt x="12191695" y="3278793"/>
                </a:lnTo>
                <a:lnTo>
                  <a:pt x="0" y="3278793"/>
                </a:lnTo>
                <a:lnTo>
                  <a:pt x="0" y="2134639"/>
                </a:lnTo>
                <a:lnTo>
                  <a:pt x="1" y="2134639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4650" y="4923790"/>
            <a:ext cx="10693320" cy="135096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600" kern="1200">
                <a:solidFill>
                  <a:srgbClr val="EBEBEB"/>
                </a:solidFill>
                <a:latin typeface="Century Gothic"/>
              </a:rPr>
              <a:t>Interaction between </a:t>
            </a:r>
            <a:r>
              <a:rPr lang="en-US" sz="6600" kern="1200">
                <a:solidFill>
                  <a:schemeClr val="tx1"/>
                </a:solidFill>
                <a:latin typeface="Century Gothic"/>
              </a:rPr>
              <a:t/>
            </a:r>
            <a:br>
              <a:rPr lang="en-US" sz="6600" kern="1200">
                <a:solidFill>
                  <a:schemeClr val="tx1"/>
                </a:solidFill>
                <a:latin typeface="Century Gothic"/>
              </a:rPr>
            </a:br>
            <a:r>
              <a:rPr lang="en-US" sz="6600" kern="1200">
                <a:solidFill>
                  <a:srgbClr val="EBEBEB"/>
                </a:solidFill>
                <a:latin typeface="Century Gothic"/>
              </a:rPr>
              <a:t>   user and system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691686"/>
              </p:ext>
            </p:extLst>
          </p:nvPr>
        </p:nvGraphicFramePr>
        <p:xfrm>
          <a:off x="1833235" y="892317"/>
          <a:ext cx="8750660" cy="2026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330"/>
                <a:gridCol w="43753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 (Customer/Store</a:t>
                      </a:r>
                      <a:r>
                        <a:rPr lang="en-US" baseline="0" dirty="0" smtClean="0"/>
                        <a:t> Manager)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 Open the login 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 the login page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 Enter user name and 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 Submit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3.1. Check the user’s info in database</a:t>
                      </a:r>
                    </a:p>
                    <a:p>
                      <a:r>
                        <a:rPr lang="en-US" dirty="0" smtClean="0"/>
                        <a:t>3.2. If success, return the homepage.</a:t>
                      </a:r>
                    </a:p>
                    <a:p>
                      <a:r>
                        <a:rPr lang="en-US" dirty="0" smtClean="0"/>
                        <a:t>3.3. If fail, return the login page.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8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36" name="Picture 35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8" name="Picture 37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0" name="Oval 3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2" name="Picture 41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4" name="Picture 43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6" name="Rectangle 4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8" name="Rectangle 4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Freeform: Shape 5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2974" y="5643112"/>
            <a:ext cx="9149350" cy="868026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80000"/>
              </a:lnSpc>
            </a:pPr>
            <a:r>
              <a:rPr lang="en-US" sz="6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Interaction between </a:t>
            </a:r>
            <a:r>
              <a:rPr lang="en-US" sz="3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3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   user and system</a:t>
            </a:r>
            <a:endParaRPr lang="en-US" sz="6600" kern="1200">
              <a:solidFill>
                <a:srgbClr val="EBEBEB"/>
              </a:solidFill>
              <a:latin typeface="Century Gothic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35218"/>
              </p:ext>
            </p:extLst>
          </p:nvPr>
        </p:nvGraphicFramePr>
        <p:xfrm>
          <a:off x="321853" y="646719"/>
          <a:ext cx="11547987" cy="2397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3993"/>
                <a:gridCol w="62239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(Guest/</a:t>
                      </a:r>
                      <a:r>
                        <a:rPr lang="en-US" baseline="0" dirty="0" err="1" smtClean="0"/>
                        <a:t>StoreManager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 Access website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</a:t>
                      </a:r>
                      <a:r>
                        <a:rPr lang="en-US" baseline="0" dirty="0" smtClean="0"/>
                        <a:t> the homepage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2.Click on the ‘Sign</a:t>
                      </a:r>
                      <a:r>
                        <a:rPr lang="en-US" baseline="0" dirty="0" smtClean="0"/>
                        <a:t> up’ button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 the register page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 Fill</a:t>
                      </a:r>
                      <a:r>
                        <a:rPr lang="en-US" baseline="0" dirty="0" smtClean="0"/>
                        <a:t> in the 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 Submit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4.1. Check the validity</a:t>
                      </a:r>
                      <a:r>
                        <a:rPr lang="en-US" baseline="0" dirty="0" smtClean="0"/>
                        <a:t> of the account information.</a:t>
                      </a:r>
                    </a:p>
                    <a:p>
                      <a:r>
                        <a:rPr lang="en-US" baseline="0" dirty="0" smtClean="0"/>
                        <a:t>4.2. If success, send a confirmation link to user’s email.</a:t>
                      </a:r>
                    </a:p>
                    <a:p>
                      <a:r>
                        <a:rPr lang="en-US" baseline="0" dirty="0" smtClean="0"/>
                        <a:t>4.3. If fail, warn then reload the register page.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716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duotone>
                <a:schemeClr val="bg2">
                  <a:shade val="69000"/>
                  <a:hueMod val="108000"/>
                  <a:satMod val="164000"/>
                  <a:lumMod val="74000"/>
                </a:schemeClr>
                <a:schemeClr val="bg2">
                  <a:tint val="96000"/>
                  <a:hueMod val="88000"/>
                  <a:satMod val="140000"/>
                  <a:lumMod val="132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11" name="Picture 10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F4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Screen Shot 2017-05-05 at 12.55.05 PM.png"/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1400175" y="672223"/>
            <a:ext cx="9595057" cy="553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351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duotone>
                <a:schemeClr val="bg2">
                  <a:shade val="69000"/>
                  <a:hueMod val="108000"/>
                  <a:satMod val="164000"/>
                  <a:lumMod val="74000"/>
                </a:schemeClr>
                <a:schemeClr val="bg2">
                  <a:tint val="96000"/>
                  <a:hueMod val="88000"/>
                  <a:satMod val="140000"/>
                  <a:lumMod val="132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11" name="Picture 10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3466" y="801794"/>
            <a:ext cx="873202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Screen Shot 2017-05-05 at 12.58.29 PM.png"/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3052444" y="1123527"/>
            <a:ext cx="3891055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398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 descr="Screen Shot 2017-05-05 at 1.00.14 PM.png"/>
          <p:cNvPicPr>
            <a:picLocks noChangeAspect="1"/>
          </p:cNvPicPr>
          <p:nvPr/>
        </p:nvPicPr>
        <p:blipFill rotWithShape="1">
          <a:blip r:embed="rId3"/>
          <a:srcRect r="4645" b="1"/>
          <a:stretch/>
        </p:blipFill>
        <p:spPr>
          <a:xfrm>
            <a:off x="4634680" y="10"/>
            <a:ext cx="756013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700" y="3105150"/>
            <a:ext cx="3330328" cy="1641986"/>
          </a:xfrm>
        </p:spPr>
        <p:txBody>
          <a:bodyPr>
            <a:normAutofit/>
          </a:bodyPr>
          <a:lstStyle/>
          <a:p>
            <a:r>
              <a:rPr lang="en-US"/>
              <a:t>Login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650669" y="2438400"/>
            <a:ext cx="3330328" cy="3809999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48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creen Shot 2017-05-05 at 1.20.29 PM.png"/>
          <p:cNvPicPr>
            <a:picLocks noChangeAspect="1"/>
          </p:cNvPicPr>
          <p:nvPr/>
        </p:nvPicPr>
        <p:blipFill rotWithShape="1">
          <a:blip r:embed="rId3"/>
          <a:srcRect r="2677"/>
          <a:stretch/>
        </p:blipFill>
        <p:spPr>
          <a:xfrm>
            <a:off x="3857625" y="304800"/>
            <a:ext cx="7607629" cy="619538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325" y="2583611"/>
            <a:ext cx="3322912" cy="1641987"/>
          </a:xfrm>
        </p:spPr>
        <p:txBody>
          <a:bodyPr>
            <a:normAutofit/>
          </a:bodyPr>
          <a:lstStyle/>
          <a:p>
            <a:r>
              <a:rPr lang="en-US"/>
              <a:t>Add </a:t>
            </a:r>
            <a:br>
              <a:rPr lang="en-US"/>
            </a:br>
            <a:r>
              <a:rPr lang="en-US"/>
              <a:t>new user</a:t>
            </a:r>
          </a:p>
        </p:txBody>
      </p:sp>
      <p:sp>
        <p:nvSpPr>
          <p:cNvPr id="14" name="Content Placeholder 12"/>
          <p:cNvSpPr>
            <a:spLocks noGrp="1"/>
          </p:cNvSpPr>
          <p:nvPr>
            <p:ph idx="1"/>
          </p:nvPr>
        </p:nvSpPr>
        <p:spPr>
          <a:xfrm>
            <a:off x="647701" y="2438401"/>
            <a:ext cx="3324141" cy="3809998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276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157</Words>
  <Application>Microsoft Macintosh PowerPoint</Application>
  <PresentationFormat>Custom</PresentationFormat>
  <Paragraphs>38</Paragraphs>
  <Slides>13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Ion</vt:lpstr>
      <vt:lpstr>E-Commerce</vt:lpstr>
      <vt:lpstr>Đinh Xuân Thanh  Vũ Phương Tuấn  Vương Lâm Kiệt</vt:lpstr>
      <vt:lpstr>Use case diagram</vt:lpstr>
      <vt:lpstr>Interaction between     user and system</vt:lpstr>
      <vt:lpstr>Interaction between     user and system</vt:lpstr>
      <vt:lpstr>PowerPoint Presentation</vt:lpstr>
      <vt:lpstr>PowerPoint Presentation</vt:lpstr>
      <vt:lpstr>Login</vt:lpstr>
      <vt:lpstr>Add  new user</vt:lpstr>
      <vt:lpstr>View  user’s profile </vt:lpstr>
      <vt:lpstr>View product’s info</vt:lpstr>
      <vt:lpstr>First features</vt:lpstr>
      <vt:lpstr>1.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</dc:title>
  <cp:lastModifiedBy>Thanh Cho Dien</cp:lastModifiedBy>
  <cp:revision>8</cp:revision>
  <dcterms:modified xsi:type="dcterms:W3CDTF">2017-06-02T07:51:46Z</dcterms:modified>
</cp:coreProperties>
</file>