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63" r:id="rId7"/>
    <p:sldId id="261" r:id="rId8"/>
    <p:sldId id="260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7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2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4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4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F9F75-4EB8-0F42-8C88-02A59BC1D14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0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733" y="4784242"/>
            <a:ext cx="6913181" cy="1028083"/>
          </a:xfrm>
        </p:spPr>
        <p:txBody>
          <a:bodyPr/>
          <a:lstStyle/>
          <a:p>
            <a:r>
              <a:rPr lang="en-US" sz="1600" b="1" dirty="0">
                <a:solidFill>
                  <a:srgbClr val="1F497D"/>
                </a:solidFill>
                <a:latin typeface="Arial"/>
                <a:cs typeface="Arial"/>
              </a:rPr>
              <a:t>TuneLink</a:t>
            </a:r>
          </a:p>
          <a:p>
            <a:r>
              <a:rPr lang="en-US" sz="1600" dirty="0">
                <a:solidFill>
                  <a:srgbClr val="1F497D"/>
                </a:solidFill>
                <a:latin typeface="Arial"/>
                <a:cs typeface="Arial"/>
              </a:rPr>
              <a:t>Joe Moon, Jasmine Naraine, Keenan Flynn, Nathan Cheney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6126B2-55F0-4336-9986-C9FBB0FFA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498" y="2073758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2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1913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1F497D"/>
                </a:solidFill>
              </a:rPr>
              <a:t>Q &amp; A?</a:t>
            </a:r>
          </a:p>
        </p:txBody>
      </p:sp>
    </p:spTree>
    <p:extLst>
      <p:ext uri="{BB962C8B-B14F-4D97-AF65-F5344CB8AC3E}">
        <p14:creationId xmlns:p14="http://schemas.microsoft.com/office/powerpoint/2010/main" val="170823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Welcome to TuneLink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1F497D"/>
                </a:solidFill>
                <a:latin typeface="Arial"/>
                <a:cs typeface="Arial"/>
              </a:rPr>
              <a:t>Introducing TuneLink, interactive concert search engine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1F497D"/>
                </a:solidFill>
                <a:latin typeface="Arial"/>
                <a:cs typeface="Arial"/>
              </a:rPr>
              <a:t>Search for live music with meaningful criteria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1F497D"/>
                </a:solidFill>
                <a:latin typeface="Arial"/>
                <a:cs typeface="Arial"/>
              </a:rPr>
              <a:t>Search by Spotify ID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1F497D"/>
                </a:solidFill>
                <a:latin typeface="Arial"/>
                <a:cs typeface="Arial"/>
              </a:rPr>
              <a:t>Search by Location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1F497D"/>
                </a:solidFill>
                <a:latin typeface="Arial"/>
                <a:cs typeface="Arial"/>
              </a:rPr>
              <a:t>Search by Artist name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1F497D"/>
                </a:solidFill>
                <a:latin typeface="Arial"/>
                <a:cs typeface="Arial"/>
              </a:rPr>
              <a:t>Search algorithm factors in personal music preference to find vibrant local events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369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TITLE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1F497D"/>
                </a:solidFill>
                <a:latin typeface="Arial"/>
                <a:cs typeface="Arial"/>
              </a:rPr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5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Why TuneLink?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1F497D"/>
                </a:solidFill>
                <a:latin typeface="Arial"/>
                <a:cs typeface="Arial"/>
              </a:rPr>
              <a:t>Post-Covid resurgence of in-person events/concerts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1F497D"/>
                </a:solidFill>
                <a:latin typeface="Arial"/>
                <a:cs typeface="Arial"/>
              </a:rPr>
              <a:t>Competitors: Spotify and SongKick</a:t>
            </a:r>
          </a:p>
          <a:p>
            <a:pPr lvl="1"/>
            <a:r>
              <a:rPr lang="en-US" sz="2000" b="1" dirty="0">
                <a:solidFill>
                  <a:srgbClr val="1F497D"/>
                </a:solidFill>
                <a:latin typeface="Arial"/>
                <a:cs typeface="Arial"/>
              </a:rPr>
              <a:t>Spotify</a:t>
            </a:r>
          </a:p>
          <a:p>
            <a:pPr lvl="2"/>
            <a:r>
              <a:rPr lang="en-US" sz="2000" dirty="0">
                <a:solidFill>
                  <a:srgbClr val="1F497D"/>
                </a:solidFill>
                <a:latin typeface="Arial"/>
                <a:cs typeface="Arial"/>
              </a:rPr>
              <a:t>Pro: Premier music streaming service</a:t>
            </a:r>
          </a:p>
          <a:p>
            <a:pPr lvl="2"/>
            <a:r>
              <a:rPr lang="en-US" sz="2000" dirty="0">
                <a:solidFill>
                  <a:srgbClr val="1F497D"/>
                </a:solidFill>
                <a:latin typeface="Arial"/>
                <a:cs typeface="Arial"/>
              </a:rPr>
              <a:t>Con: Concerts are not a primary revenue driver</a:t>
            </a:r>
          </a:p>
          <a:p>
            <a:pPr lvl="1"/>
            <a:r>
              <a:rPr lang="en-US" sz="2000" b="1" dirty="0">
                <a:solidFill>
                  <a:srgbClr val="1F497D"/>
                </a:solidFill>
                <a:latin typeface="Arial"/>
                <a:cs typeface="Arial"/>
              </a:rPr>
              <a:t>SongKick</a:t>
            </a:r>
          </a:p>
          <a:p>
            <a:pPr lvl="2"/>
            <a:r>
              <a:rPr lang="en-US" sz="2000" dirty="0">
                <a:solidFill>
                  <a:srgbClr val="1F497D"/>
                </a:solidFill>
                <a:latin typeface="Arial"/>
                <a:cs typeface="Arial"/>
              </a:rPr>
              <a:t>Pro: Allows users to search for upcoming concert events</a:t>
            </a:r>
          </a:p>
          <a:p>
            <a:pPr lvl="2">
              <a:lnSpc>
                <a:spcPct val="150000"/>
              </a:lnSpc>
            </a:pPr>
            <a:r>
              <a:rPr lang="en-US" sz="2000" dirty="0">
                <a:solidFill>
                  <a:srgbClr val="1F497D"/>
                </a:solidFill>
                <a:latin typeface="Arial"/>
                <a:cs typeface="Arial"/>
              </a:rPr>
              <a:t>Con: Music listeners need to import music preferences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1F497D"/>
                </a:solidFill>
                <a:latin typeface="Arial"/>
                <a:cs typeface="Arial"/>
              </a:rPr>
              <a:t>TuneLink bridges the gap</a:t>
            </a:r>
          </a:p>
        </p:txBody>
      </p:sp>
    </p:spTree>
    <p:extLst>
      <p:ext uri="{BB962C8B-B14F-4D97-AF65-F5344CB8AC3E}">
        <p14:creationId xmlns:p14="http://schemas.microsoft.com/office/powerpoint/2010/main" val="353579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TuneLink Structure</a:t>
            </a:r>
            <a:endParaRPr lang="en-US" sz="3600" dirty="0">
              <a:solidFill>
                <a:srgbClr val="1F497D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75AEE8-C5D3-44FD-B22F-A0529C703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38288"/>
            <a:ext cx="59436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41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Search by Spotify ID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1F497D"/>
                </a:solidFill>
                <a:latin typeface="Arial"/>
                <a:cs typeface="Arial"/>
              </a:rPr>
              <a:t>Enter a Spotify ID and instantly connect with concerts tailored to you</a:t>
            </a:r>
          </a:p>
          <a:p>
            <a:pPr marL="0" indent="0">
              <a:buNone/>
            </a:pPr>
            <a:endParaRPr lang="en-US" sz="2400" dirty="0">
              <a:solidFill>
                <a:srgbClr val="1F497D"/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rgbClr val="1F497D"/>
                </a:solidFill>
                <a:latin typeface="Arial"/>
                <a:cs typeface="Arial"/>
              </a:rPr>
              <a:t>TuneLink queries SongKick database with Artists scraped from Spotify</a:t>
            </a:r>
          </a:p>
          <a:p>
            <a:endParaRPr lang="en-US" sz="2400" dirty="0">
              <a:solidFill>
                <a:srgbClr val="1F497D"/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another bullet point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5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Search by Spotify ID</a:t>
            </a:r>
            <a:endParaRPr lang="en-US" sz="3600" dirty="0">
              <a:solidFill>
                <a:srgbClr val="1F497D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C9D62-5E1E-47F6-BE6F-F756CC4D5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4" y="1417638"/>
            <a:ext cx="7103172" cy="454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8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Search by Location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944"/>
            <a:ext cx="8229600" cy="554525"/>
          </a:xfrm>
        </p:spPr>
        <p:txBody>
          <a:bodyPr/>
          <a:lstStyle/>
          <a:p>
            <a:r>
              <a:rPr lang="en-US" sz="2400" dirty="0">
                <a:solidFill>
                  <a:srgbClr val="1F497D"/>
                </a:solidFill>
                <a:latin typeface="Arial"/>
                <a:cs typeface="Arial"/>
              </a:rPr>
              <a:t>Location event search for users looking for local concerts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53CA1-DA66-4E62-887A-D86C8A86B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71" y="1953286"/>
            <a:ext cx="7236284" cy="404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1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Search by Artist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944"/>
            <a:ext cx="8229600" cy="554525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solidFill>
                  <a:srgbClr val="1F497D"/>
                </a:solidFill>
                <a:latin typeface="Arial"/>
                <a:cs typeface="Arial"/>
              </a:rPr>
              <a:t>Artist search for when you can’t get that one song out of your head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3C973B-9EA5-4158-8B09-987E56DD2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9" y="2114732"/>
            <a:ext cx="880902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8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176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Welcome to TuneLink</vt:lpstr>
      <vt:lpstr>TITLE</vt:lpstr>
      <vt:lpstr>Why TuneLink?</vt:lpstr>
      <vt:lpstr>TuneLink Structure</vt:lpstr>
      <vt:lpstr>Search by Spotify ID</vt:lpstr>
      <vt:lpstr>Search by Spotify ID</vt:lpstr>
      <vt:lpstr>Search by Location</vt:lpstr>
      <vt:lpstr>Search by Artist</vt:lpstr>
      <vt:lpstr>Q &amp; 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WORKSHOP</dc:title>
  <dc:creator>UMKC Faculty and Staff</dc:creator>
  <cp:lastModifiedBy>Flynn, Keenan (UMKC-Student)</cp:lastModifiedBy>
  <cp:revision>4</cp:revision>
  <dcterms:created xsi:type="dcterms:W3CDTF">2017-06-05T16:29:35Z</dcterms:created>
  <dcterms:modified xsi:type="dcterms:W3CDTF">2022-04-07T19:52:02Z</dcterms:modified>
</cp:coreProperties>
</file>