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7" r:id="rId3"/>
    <p:sldId id="257" r:id="rId4"/>
    <p:sldId id="335" r:id="rId5"/>
    <p:sldId id="308" r:id="rId6"/>
    <p:sldId id="336" r:id="rId7"/>
    <p:sldId id="315" r:id="rId8"/>
    <p:sldId id="314" r:id="rId9"/>
    <p:sldId id="310" r:id="rId10"/>
    <p:sldId id="317" r:id="rId11"/>
    <p:sldId id="311" r:id="rId12"/>
    <p:sldId id="319" r:id="rId13"/>
    <p:sldId id="320" r:id="rId14"/>
    <p:sldId id="263" r:id="rId15"/>
    <p:sldId id="326" r:id="rId16"/>
    <p:sldId id="337" r:id="rId17"/>
    <p:sldId id="338" r:id="rId18"/>
    <p:sldId id="339" r:id="rId19"/>
    <p:sldId id="322" r:id="rId20"/>
    <p:sldId id="330" r:id="rId21"/>
    <p:sldId id="321" r:id="rId22"/>
    <p:sldId id="333" r:id="rId23"/>
    <p:sldId id="332" r:id="rId24"/>
    <p:sldId id="323" r:id="rId25"/>
    <p:sldId id="285" r:id="rId26"/>
    <p:sldId id="33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89" autoAdjust="0"/>
  </p:normalViewPr>
  <p:slideViewPr>
    <p:cSldViewPr snapToGrid="0" snapToObjects="1">
      <p:cViewPr>
        <p:scale>
          <a:sx n="50" d="100"/>
          <a:sy n="50" d="100"/>
        </p:scale>
        <p:origin x="-1256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6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7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24CD-4F35-7240-BD05-A14AECF159C6}" type="datetimeFigureOut">
              <a:rPr lang="en-US" smtClean="0"/>
              <a:t>28/02/19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F44B-52D1-994D-92B3-723CCD98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9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ke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0" y="0"/>
            <a:ext cx="12667346" cy="70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6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867" y="5534447"/>
            <a:ext cx="3833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/>
                <a:cs typeface="Helvetica"/>
              </a:rPr>
              <a:t>BY THE WAY…</a:t>
            </a:r>
          </a:p>
        </p:txBody>
      </p:sp>
      <p:pic>
        <p:nvPicPr>
          <p:cNvPr id="2" name="Picture 1" descr="catwonder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67453"/>
            <a:ext cx="877824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39948"/>
            <a:ext cx="10625667" cy="7097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4200" y="5309848"/>
            <a:ext cx="10161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Helvetica"/>
                <a:cs typeface="Helvetica"/>
              </a:rPr>
              <a:t>BY THE WAY</a:t>
            </a:r>
            <a:r>
              <a:rPr lang="ru-RU" sz="8000" b="1" dirty="0" smtClean="0">
                <a:solidFill>
                  <a:srgbClr val="FF0000"/>
                </a:solidFill>
                <a:latin typeface="Helvetica"/>
                <a:cs typeface="Helvetica"/>
              </a:rPr>
              <a:t>!</a:t>
            </a:r>
            <a:r>
              <a:rPr lang="en-US" sz="8000" b="1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r>
              <a:rPr lang="ru-RU" sz="7200" b="1" dirty="0" smtClean="0">
                <a:solidFill>
                  <a:srgbClr val="FF0000"/>
                </a:solidFill>
                <a:latin typeface="Helvetica"/>
                <a:cs typeface="Helvetica"/>
              </a:rPr>
              <a:t>Н</a:t>
            </a:r>
            <a:r>
              <a:rPr lang="en-US" sz="7200" b="1" dirty="0" smtClean="0">
                <a:solidFill>
                  <a:srgbClr val="FF0000"/>
                </a:solidFill>
                <a:latin typeface="Helvetica"/>
                <a:cs typeface="Helvetica"/>
              </a:rPr>
              <a:t>-</a:t>
            </a:r>
            <a:r>
              <a:rPr lang="ru-RU" sz="72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еет</a:t>
            </a:r>
            <a:r>
              <a:rPr lang="ru-RU" sz="7200" b="1" dirty="0" smtClean="0">
                <a:solidFill>
                  <a:srgbClr val="FF0000"/>
                </a:solidFill>
                <a:latin typeface="Helvetica"/>
                <a:cs typeface="Helvetica"/>
              </a:rPr>
              <a:t>!</a:t>
            </a:r>
            <a:endParaRPr lang="en-US" sz="72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3413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805"/>
            <a:ext cx="9144000" cy="4868862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latin typeface="Arial"/>
                <a:cs typeface="Arial"/>
              </a:rPr>
              <a:t>Перевод с Английского на </a:t>
            </a:r>
            <a:r>
              <a:rPr lang="ru-RU" sz="5400" b="1" dirty="0" smtClean="0">
                <a:solidFill>
                  <a:srgbClr val="3366FF"/>
                </a:solidFill>
                <a:latin typeface="Arial"/>
                <a:cs typeface="Arial"/>
              </a:rPr>
              <a:t>АНГЛИЙСКИЙ</a:t>
            </a:r>
            <a:endParaRPr lang="en-US" sz="5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74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38"/>
            <a:ext cx="9144000" cy="1143000"/>
          </a:xfrm>
        </p:spPr>
        <p:txBody>
          <a:bodyPr>
            <a:noAutofit/>
          </a:bodyPr>
          <a:lstStyle/>
          <a:p>
            <a:endParaRPr lang="en-US" sz="3400" dirty="0">
              <a:latin typeface="Arial"/>
              <a:cs typeface="Arial"/>
            </a:endParaRPr>
          </a:p>
        </p:txBody>
      </p:sp>
      <p:pic>
        <p:nvPicPr>
          <p:cNvPr id="3" name="Picture 2" descr="Screen Shot 2018-09-29 at 04.5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1" y="20638"/>
            <a:ext cx="6909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8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9-29 at 04.50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7" y="0"/>
            <a:ext cx="85598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6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3918" y="609600"/>
            <a:ext cx="75276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Fantastic job </a:t>
            </a:r>
            <a:r>
              <a:rPr lang="en-US" sz="2000" dirty="0"/>
              <a:t>- </a:t>
            </a:r>
            <a:r>
              <a:rPr lang="en-US" sz="2000" dirty="0" err="1"/>
              <a:t>бла-бла-бла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Thank you so much for this, really appreciated </a:t>
            </a:r>
            <a:r>
              <a:rPr lang="en-US" sz="2000" dirty="0"/>
              <a:t>- </a:t>
            </a:r>
            <a:r>
              <a:rPr lang="en-US" sz="2000" dirty="0" err="1"/>
              <a:t>бла-бла-бла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However / At the same time / But</a:t>
            </a:r>
            <a:r>
              <a:rPr lang="en-US" sz="2000" dirty="0"/>
              <a:t>… - </a:t>
            </a:r>
            <a:r>
              <a:rPr lang="en-US" sz="2000" dirty="0" err="1"/>
              <a:t>внимание</a:t>
            </a:r>
            <a:r>
              <a:rPr lang="en-US" sz="2000" dirty="0"/>
              <a:t>, </a:t>
            </a:r>
            <a:r>
              <a:rPr lang="en-US" sz="2000" dirty="0" err="1"/>
              <a:t>с</a:t>
            </a:r>
            <a:r>
              <a:rPr lang="en-US" sz="2000" dirty="0"/>
              <a:t> </a:t>
            </a:r>
            <a:r>
              <a:rPr lang="en-US" sz="2000" dirty="0" err="1"/>
              <a:t>этого</a:t>
            </a:r>
            <a:r>
              <a:rPr lang="en-US" sz="2000" dirty="0"/>
              <a:t> </a:t>
            </a:r>
            <a:r>
              <a:rPr lang="en-US" sz="2000" dirty="0" err="1"/>
              <a:t>момента</a:t>
            </a:r>
            <a:r>
              <a:rPr lang="en-US" sz="2000" dirty="0"/>
              <a:t> </a:t>
            </a:r>
            <a:r>
              <a:rPr lang="en-US" sz="2000" dirty="0" err="1"/>
              <a:t>начинается</a:t>
            </a:r>
            <a:r>
              <a:rPr lang="en-US" sz="2000" dirty="0"/>
              <a:t> </a:t>
            </a:r>
            <a:r>
              <a:rPr lang="en-US" sz="2000" dirty="0" err="1"/>
              <a:t>настоящий</a:t>
            </a:r>
            <a:r>
              <a:rPr lang="en-US" sz="2000" dirty="0"/>
              <a:t> </a:t>
            </a:r>
            <a:r>
              <a:rPr lang="en-US" sz="2000" dirty="0" err="1"/>
              <a:t>фидбек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I’m a bit worried </a:t>
            </a:r>
            <a:r>
              <a:rPr lang="en-US" sz="2000" dirty="0"/>
              <a:t>- </a:t>
            </a:r>
            <a:r>
              <a:rPr lang="en-US" sz="2000" dirty="0" err="1"/>
              <a:t>я</a:t>
            </a:r>
            <a:r>
              <a:rPr lang="en-US" sz="2000" dirty="0"/>
              <a:t>, </a:t>
            </a:r>
            <a:r>
              <a:rPr lang="ru-RU" sz="2000" dirty="0"/>
              <a:t>блин</a:t>
            </a:r>
            <a:r>
              <a:rPr lang="en-US" sz="2000" dirty="0"/>
              <a:t>, </a:t>
            </a:r>
            <a:r>
              <a:rPr lang="en-US" sz="2000" dirty="0" err="1"/>
              <a:t>в</a:t>
            </a:r>
            <a:r>
              <a:rPr lang="en-US" sz="2000" dirty="0"/>
              <a:t> </a:t>
            </a:r>
            <a:r>
              <a:rPr lang="en-US" sz="2000" dirty="0" err="1"/>
              <a:t>панике</a:t>
            </a:r>
            <a:r>
              <a:rPr lang="en-US" sz="2000" dirty="0"/>
              <a:t>. </a:t>
            </a:r>
            <a:r>
              <a:rPr lang="en-US" sz="2000" dirty="0" err="1"/>
              <a:t>Что</a:t>
            </a:r>
            <a:r>
              <a:rPr lang="en-US" sz="2000" dirty="0"/>
              <a:t> </a:t>
            </a:r>
            <a:r>
              <a:rPr lang="en-US" sz="2000" dirty="0" err="1"/>
              <a:t>вообще</a:t>
            </a:r>
            <a:r>
              <a:rPr lang="en-US" sz="2000" dirty="0"/>
              <a:t> </a:t>
            </a:r>
            <a:r>
              <a:rPr lang="en-US" sz="2000" dirty="0" err="1"/>
              <a:t>происходит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b="1" dirty="0"/>
              <a:t>It would be slightly inconvenient </a:t>
            </a:r>
            <a:r>
              <a:rPr lang="en-US" sz="2000" dirty="0"/>
              <a:t>- 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ru-RU" sz="2000" dirty="0" err="1"/>
              <a:t>офигели</a:t>
            </a:r>
            <a:r>
              <a:rPr lang="ru-RU" sz="2000" dirty="0"/>
              <a:t> там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b="1" dirty="0"/>
              <a:t>It’s up to you </a:t>
            </a:r>
            <a:r>
              <a:rPr lang="en-US" sz="2000" dirty="0"/>
              <a:t>- </a:t>
            </a:r>
            <a:r>
              <a:rPr lang="en-US" sz="2000" dirty="0" err="1"/>
              <a:t>просто</a:t>
            </a:r>
            <a:r>
              <a:rPr lang="en-US" sz="2000" dirty="0"/>
              <a:t> </a:t>
            </a:r>
            <a:r>
              <a:rPr lang="en-US" sz="2000" dirty="0" err="1"/>
              <a:t>сделайте</a:t>
            </a:r>
            <a:r>
              <a:rPr lang="en-US" sz="2000" dirty="0"/>
              <a:t>,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/>
              <a:t>я</a:t>
            </a:r>
            <a:r>
              <a:rPr lang="en-US" sz="2000" dirty="0"/>
              <a:t> </a:t>
            </a:r>
            <a:r>
              <a:rPr lang="en-US" sz="2000" dirty="0" err="1"/>
              <a:t>сказала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As you wish </a:t>
            </a:r>
            <a:r>
              <a:rPr lang="en-US" sz="2000" dirty="0"/>
              <a:t>- </a:t>
            </a:r>
            <a:r>
              <a:rPr lang="en-US" sz="2000" dirty="0" err="1"/>
              <a:t>вы</a:t>
            </a:r>
            <a:r>
              <a:rPr lang="en-US" sz="2000" dirty="0"/>
              <a:t>, </a:t>
            </a:r>
            <a:r>
              <a:rPr lang="en-US" sz="2000" dirty="0" err="1"/>
              <a:t>можете</a:t>
            </a:r>
            <a:r>
              <a:rPr lang="en-US" sz="2000" dirty="0"/>
              <a:t>, </a:t>
            </a:r>
            <a:r>
              <a:rPr lang="en-US" sz="2000" dirty="0" err="1"/>
              <a:t>конечно</a:t>
            </a:r>
            <a:r>
              <a:rPr lang="en-US" sz="2000" dirty="0"/>
              <a:t>,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сделать</a:t>
            </a:r>
            <a:r>
              <a:rPr lang="en-US" sz="2000" dirty="0"/>
              <a:t>,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/>
              <a:t>я</a:t>
            </a:r>
            <a:r>
              <a:rPr lang="en-US" sz="2000" dirty="0"/>
              <a:t> </a:t>
            </a:r>
            <a:r>
              <a:rPr lang="en-US" sz="2000" dirty="0" err="1"/>
              <a:t>сказала</a:t>
            </a:r>
            <a:r>
              <a:rPr lang="en-US" sz="2000" dirty="0"/>
              <a:t>, </a:t>
            </a:r>
            <a:r>
              <a:rPr lang="en-US" sz="2000" dirty="0" err="1"/>
              <a:t>но</a:t>
            </a:r>
            <a:r>
              <a:rPr lang="en-US" sz="2000" dirty="0"/>
              <a:t> </a:t>
            </a:r>
            <a:r>
              <a:rPr lang="en-US" sz="2000" dirty="0" err="1"/>
              <a:t>если</a:t>
            </a:r>
            <a:r>
              <a:rPr lang="en-US" sz="2000" dirty="0"/>
              <a:t> </a:t>
            </a:r>
            <a:r>
              <a:rPr lang="en-US" sz="2000" dirty="0" err="1"/>
              <a:t>что</a:t>
            </a:r>
            <a:r>
              <a:rPr lang="en-US" sz="2000" dirty="0"/>
              <a:t> </a:t>
            </a:r>
            <a:r>
              <a:rPr lang="en-US" sz="2000" dirty="0" err="1"/>
              <a:t>пойдет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r>
              <a:rPr lang="en-US" sz="2000" dirty="0"/>
              <a:t>, </a:t>
            </a:r>
            <a:r>
              <a:rPr lang="en-US" sz="2000" dirty="0" err="1"/>
              <a:t>пеняйте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себя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>
                <a:solidFill>
                  <a:srgbClr val="008000"/>
                </a:solidFill>
              </a:rPr>
              <a:t>Not too bad </a:t>
            </a:r>
            <a:r>
              <a:rPr lang="en-US" sz="2000" dirty="0"/>
              <a:t>- </a:t>
            </a:r>
            <a:r>
              <a:rPr lang="en-US" sz="2000" dirty="0" err="1"/>
              <a:t>офигеть</a:t>
            </a:r>
            <a:r>
              <a:rPr lang="en-US" sz="2000" dirty="0"/>
              <a:t>, </a:t>
            </a:r>
            <a:r>
              <a:rPr lang="en-US" sz="2000" dirty="0" err="1"/>
              <a:t>надо</a:t>
            </a:r>
            <a:r>
              <a:rPr lang="en-US" sz="2000" dirty="0"/>
              <a:t> </a:t>
            </a:r>
            <a:r>
              <a:rPr lang="en-US" sz="2000" dirty="0" err="1"/>
              <a:t>отметить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A bit of an unfortunate situation </a:t>
            </a:r>
            <a:r>
              <a:rPr lang="en-US" sz="2000" dirty="0"/>
              <a:t>- </a:t>
            </a:r>
            <a:r>
              <a:rPr lang="en-US" sz="2000" dirty="0" err="1"/>
              <a:t>вообще</a:t>
            </a:r>
            <a:r>
              <a:rPr lang="en-US" sz="2000" dirty="0"/>
              <a:t>, </a:t>
            </a:r>
            <a:r>
              <a:rPr lang="en-US" sz="2000" dirty="0" err="1"/>
              <a:t>это</a:t>
            </a:r>
            <a:r>
              <a:rPr lang="en-US" sz="2000" dirty="0"/>
              <a:t>, </a:t>
            </a:r>
            <a:r>
              <a:rPr lang="en-US" sz="2000" dirty="0" err="1"/>
              <a:t>конечно</a:t>
            </a:r>
            <a:r>
              <a:rPr lang="en-US" sz="2000" dirty="0"/>
              <a:t>, </a:t>
            </a:r>
            <a:r>
              <a:rPr lang="ru-RU" sz="2000" dirty="0"/>
              <a:t>капец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Happy to hear your thoughts </a:t>
            </a:r>
            <a:r>
              <a:rPr lang="en-US" sz="2000" dirty="0"/>
              <a:t>- </a:t>
            </a:r>
            <a:r>
              <a:rPr lang="en-US" sz="2000" dirty="0" err="1"/>
              <a:t>оставьте</a:t>
            </a:r>
            <a:r>
              <a:rPr lang="en-US" sz="2000" dirty="0"/>
              <a:t> </a:t>
            </a:r>
            <a:r>
              <a:rPr lang="en-US" sz="2000" dirty="0" err="1"/>
              <a:t>свои</a:t>
            </a:r>
            <a:r>
              <a:rPr lang="en-US" sz="2000" dirty="0"/>
              <a:t> </a:t>
            </a:r>
            <a:r>
              <a:rPr lang="en-US" sz="2000" dirty="0" err="1"/>
              <a:t>ценные</a:t>
            </a:r>
            <a:r>
              <a:rPr lang="en-US" sz="2000" dirty="0"/>
              <a:t> </a:t>
            </a:r>
            <a:r>
              <a:rPr lang="en-US" sz="2000" dirty="0" err="1"/>
              <a:t>мысли</a:t>
            </a:r>
            <a:r>
              <a:rPr lang="en-US" sz="2000" dirty="0"/>
              <a:t> </a:t>
            </a:r>
            <a:r>
              <a:rPr lang="en-US" sz="2000" dirty="0" err="1"/>
              <a:t>при</a:t>
            </a:r>
            <a:r>
              <a:rPr lang="en-US" sz="2000" dirty="0"/>
              <a:t> </a:t>
            </a:r>
            <a:r>
              <a:rPr lang="en-US" sz="2000" dirty="0" err="1"/>
              <a:t>себе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Interesting</a:t>
            </a:r>
            <a:r>
              <a:rPr lang="en-US" sz="2000" dirty="0"/>
              <a:t> - </a:t>
            </a:r>
            <a:r>
              <a:rPr lang="en-US" sz="2000" dirty="0" err="1"/>
              <a:t>спрячьте</a:t>
            </a:r>
            <a:r>
              <a:rPr lang="en-US" sz="2000" dirty="0"/>
              <a:t>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и</a:t>
            </a:r>
            <a:r>
              <a:rPr lang="en-US" sz="2000" dirty="0"/>
              <a:t> </a:t>
            </a:r>
            <a:r>
              <a:rPr lang="en-US" sz="2000" dirty="0" err="1"/>
              <a:t>никому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показывайте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Короче</a:t>
            </a:r>
            <a:r>
              <a:rPr lang="en-US" sz="2000" dirty="0"/>
              <a:t>, </a:t>
            </a:r>
            <a:r>
              <a:rPr lang="en-US" sz="2000" dirty="0" err="1"/>
              <a:t>можно</a:t>
            </a:r>
            <a:r>
              <a:rPr lang="en-US" sz="2000" dirty="0"/>
              <a:t> </a:t>
            </a:r>
            <a:r>
              <a:rPr lang="en-US" sz="2000" dirty="0" err="1"/>
              <a:t>смело</a:t>
            </a:r>
            <a:r>
              <a:rPr lang="en-US" sz="2000" dirty="0"/>
              <a:t> </a:t>
            </a:r>
            <a:r>
              <a:rPr lang="en-US" sz="2000" dirty="0" err="1"/>
              <a:t>пропускать</a:t>
            </a:r>
            <a:r>
              <a:rPr lang="en-US" sz="2000" dirty="0"/>
              <a:t> </a:t>
            </a:r>
            <a:r>
              <a:rPr lang="en-US" sz="2000" dirty="0" err="1"/>
              <a:t>мимо</a:t>
            </a:r>
            <a:r>
              <a:rPr lang="en-US" sz="2000" dirty="0"/>
              <a:t> </a:t>
            </a:r>
            <a:r>
              <a:rPr lang="en-US" sz="2000" dirty="0" err="1"/>
              <a:t>ушей</a:t>
            </a:r>
            <a:r>
              <a:rPr lang="en-US" sz="2000" dirty="0"/>
              <a:t> </a:t>
            </a:r>
            <a:r>
              <a:rPr lang="en-US" sz="2000" dirty="0" err="1"/>
              <a:t>все</a:t>
            </a:r>
            <a:r>
              <a:rPr lang="en-US" sz="2000" dirty="0"/>
              <a:t> “a bit of”, “slightly” -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слова-паразиты</a:t>
            </a:r>
            <a:r>
              <a:rPr lang="en-US" sz="2000" dirty="0"/>
              <a:t>, </a:t>
            </a:r>
            <a:r>
              <a:rPr lang="en-US" sz="2000" dirty="0" err="1"/>
              <a:t>никакого</a:t>
            </a:r>
            <a:r>
              <a:rPr lang="en-US" sz="2000" dirty="0"/>
              <a:t> </a:t>
            </a:r>
            <a:r>
              <a:rPr lang="en-US" sz="2000" dirty="0" err="1"/>
              <a:t>отношения</a:t>
            </a:r>
            <a:r>
              <a:rPr lang="en-US" sz="2000" dirty="0"/>
              <a:t> </a:t>
            </a:r>
            <a:r>
              <a:rPr lang="en-US" sz="2000" dirty="0" err="1"/>
              <a:t>к</a:t>
            </a:r>
            <a:r>
              <a:rPr lang="en-US" sz="2000" dirty="0"/>
              <a:t> </a:t>
            </a:r>
            <a:r>
              <a:rPr lang="en-US" sz="2000" dirty="0" err="1"/>
              <a:t>реальному</a:t>
            </a:r>
            <a:r>
              <a:rPr lang="en-US" sz="2000" dirty="0"/>
              <a:t> </a:t>
            </a:r>
            <a:r>
              <a:rPr lang="en-US" sz="2000" dirty="0" err="1"/>
              <a:t>мнению</a:t>
            </a:r>
            <a:r>
              <a:rPr lang="en-US" sz="2000" dirty="0"/>
              <a:t> </a:t>
            </a:r>
            <a:r>
              <a:rPr lang="en-US" sz="2000" dirty="0" err="1"/>
              <a:t>они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имеют</a:t>
            </a:r>
            <a:r>
              <a:rPr lang="en-US" sz="2000" dirty="0"/>
              <a:t>. </a:t>
            </a:r>
            <a:r>
              <a:rPr lang="en-US" sz="2000" dirty="0" err="1">
                <a:solidFill>
                  <a:srgbClr val="008000"/>
                </a:solidFill>
              </a:rPr>
              <a:t>Любая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похвала</a:t>
            </a:r>
            <a:r>
              <a:rPr lang="en-US" sz="2000" dirty="0">
                <a:solidFill>
                  <a:srgbClr val="008000"/>
                </a:solidFill>
              </a:rPr>
              <a:t>, </a:t>
            </a:r>
            <a:r>
              <a:rPr lang="en-US" sz="2000" dirty="0" err="1">
                <a:solidFill>
                  <a:srgbClr val="008000"/>
                </a:solidFill>
              </a:rPr>
              <a:t>за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которой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следуют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комментарии</a:t>
            </a:r>
            <a:r>
              <a:rPr lang="en-US" sz="2000" dirty="0">
                <a:solidFill>
                  <a:srgbClr val="008000"/>
                </a:solidFill>
              </a:rPr>
              <a:t> - </a:t>
            </a:r>
            <a:r>
              <a:rPr lang="en-US" sz="2000" dirty="0" err="1">
                <a:solidFill>
                  <a:srgbClr val="008000"/>
                </a:solidFill>
              </a:rPr>
              <a:t>это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не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похвала</a:t>
            </a:r>
            <a:r>
              <a:rPr lang="en-US" sz="2000" dirty="0">
                <a:solidFill>
                  <a:srgbClr val="008000"/>
                </a:solidFill>
              </a:rPr>
              <a:t>, </a:t>
            </a:r>
            <a:r>
              <a:rPr lang="en-US" sz="2000" dirty="0" err="1">
                <a:solidFill>
                  <a:srgbClr val="008000"/>
                </a:solidFill>
              </a:rPr>
              <a:t>а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прелюдия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к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комментариям</a:t>
            </a:r>
            <a:r>
              <a:rPr lang="en-US" sz="2000" dirty="0">
                <a:solidFill>
                  <a:srgbClr val="008000"/>
                </a:solidFill>
              </a:rPr>
              <a:t>. </a:t>
            </a:r>
            <a:r>
              <a:rPr lang="en-US" sz="2000" dirty="0" smtClean="0">
                <a:latin typeface="Helvetica"/>
                <a:cs typeface="Helvetica"/>
              </a:rPr>
              <a:t> </a:t>
            </a:r>
            <a:endParaRPr lang="ru-RU" sz="2000" b="1" dirty="0" smtClean="0">
              <a:latin typeface="Helvetica"/>
              <a:cs typeface="Helvetica"/>
            </a:endParaRPr>
          </a:p>
          <a:p>
            <a:r>
              <a:rPr lang="en-US" sz="2000" dirty="0" smtClean="0">
                <a:latin typeface="Helvetica"/>
                <a:cs typeface="Helvetica"/>
              </a:rPr>
              <a:t> </a:t>
            </a:r>
          </a:p>
          <a:p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3255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583362"/>
          </a:xfrm>
        </p:spPr>
        <p:txBody>
          <a:bodyPr/>
          <a:lstStyle/>
          <a:p>
            <a:r>
              <a:rPr lang="ru-RU" sz="5400" b="1" dirty="0" smtClean="0">
                <a:solidFill>
                  <a:srgbClr val="3366FF"/>
                </a:solidFill>
              </a:rPr>
              <a:t>ПРЯМОЙ</a:t>
            </a:r>
            <a:r>
              <a:rPr lang="ru-RU" sz="5400" dirty="0" smtClean="0">
                <a:solidFill>
                  <a:srgbClr val="3366FF"/>
                </a:solidFill>
              </a:rPr>
              <a:t> </a:t>
            </a:r>
            <a:r>
              <a:rPr lang="ru-RU" sz="5400" b="1" dirty="0">
                <a:latin typeface="Arial"/>
                <a:cs typeface="Arial"/>
              </a:rPr>
              <a:t>ФИДБЕК</a:t>
            </a:r>
            <a:r>
              <a:rPr lang="en-US" dirty="0" smtClean="0">
                <a:solidFill>
                  <a:srgbClr val="3366FF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5400" b="1" dirty="0" smtClean="0">
                <a:solidFill>
                  <a:srgbClr val="3366FF"/>
                </a:solidFill>
              </a:rPr>
              <a:t>Рус</a:t>
            </a:r>
            <a:r>
              <a:rPr lang="en-US" sz="5400" dirty="0">
                <a:solidFill>
                  <a:srgbClr val="3366FF"/>
                </a:solidFill>
              </a:rPr>
              <a:t>.</a:t>
            </a:r>
            <a:r>
              <a:rPr lang="ru-RU" sz="5400" dirty="0" smtClean="0">
                <a:solidFill>
                  <a:srgbClr val="3366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ru-RU" sz="5400" b="1" dirty="0" smtClean="0"/>
              <a:t>ВЕЖЛИВО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 Экономит время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800" b="1" dirty="0" err="1" smtClean="0">
                <a:solidFill>
                  <a:srgbClr val="3366FF"/>
                </a:solidFill>
              </a:rPr>
              <a:t>Англ</a:t>
            </a:r>
            <a:r>
              <a:rPr lang="en-US" sz="4800" b="1" dirty="0" smtClean="0">
                <a:solidFill>
                  <a:srgbClr val="3366FF"/>
                </a:solidFill>
              </a:rPr>
              <a:t>. </a:t>
            </a:r>
            <a:r>
              <a:rPr lang="en-US" sz="4800" dirty="0" smtClean="0"/>
              <a:t>=</a:t>
            </a:r>
            <a:r>
              <a:rPr lang="ru-RU" sz="4800" dirty="0" smtClean="0"/>
              <a:t> </a:t>
            </a:r>
            <a:r>
              <a:rPr lang="ru-RU" sz="4800" b="1" dirty="0" smtClean="0"/>
              <a:t>НЕВЕЖЛИВО</a:t>
            </a:r>
            <a:r>
              <a:rPr lang="ru-RU" sz="4800" dirty="0" smtClean="0"/>
              <a:t> </a:t>
            </a:r>
            <a:br>
              <a:rPr lang="ru-RU" sz="4800" dirty="0" smtClean="0"/>
            </a:br>
            <a:r>
              <a:rPr lang="ru-RU" sz="4800" dirty="0" smtClean="0"/>
              <a:t> </a:t>
            </a:r>
            <a:r>
              <a:rPr lang="ru-RU" sz="4800" dirty="0" smtClean="0"/>
              <a:t>О</a:t>
            </a:r>
            <a:r>
              <a:rPr lang="ru-RU" sz="4800" dirty="0" smtClean="0"/>
              <a:t>бидит </a:t>
            </a:r>
            <a:r>
              <a:rPr lang="en-US" sz="4800" dirty="0" smtClean="0"/>
              <a:t>“</a:t>
            </a:r>
            <a:r>
              <a:rPr lang="ru-RU" sz="4800" dirty="0" smtClean="0"/>
              <a:t>старавшихся</a:t>
            </a:r>
            <a:r>
              <a:rPr lang="en-US" sz="4800" dirty="0" smtClean="0"/>
              <a:t>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0401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583362"/>
          </a:xfrm>
        </p:spPr>
        <p:txBody>
          <a:bodyPr/>
          <a:lstStyle/>
          <a:p>
            <a:r>
              <a:rPr lang="ru-RU" sz="5400" b="1" dirty="0" smtClean="0">
                <a:solidFill>
                  <a:srgbClr val="3366FF"/>
                </a:solidFill>
              </a:rPr>
              <a:t>ПРЯМОЙ ФИДБЕК</a:t>
            </a:r>
            <a:r>
              <a:rPr lang="en-US" b="1" dirty="0" smtClean="0">
                <a:solidFill>
                  <a:srgbClr val="3366FF"/>
                </a:solidFill>
              </a:rPr>
              <a:t>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5400" b="1" dirty="0" smtClean="0"/>
              <a:t>КАК ПОЛУЧИТЬ?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6987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583362"/>
          </a:xfrm>
        </p:spPr>
        <p:txBody>
          <a:bodyPr>
            <a:normAutofit/>
          </a:bodyPr>
          <a:lstStyle/>
          <a:p>
            <a:pPr algn="l"/>
            <a:r>
              <a:rPr lang="en-US" sz="5400" strike="sngStrike" dirty="0" smtClean="0"/>
              <a:t>a </a:t>
            </a:r>
            <a:r>
              <a:rPr lang="en-US" sz="5400" strike="sngStrike" dirty="0"/>
              <a:t>bit </a:t>
            </a:r>
            <a:r>
              <a:rPr lang="en-US" sz="5400" strike="sngStrike" dirty="0" smtClean="0"/>
              <a:t>of</a:t>
            </a:r>
            <a:r>
              <a:rPr lang="en-US" sz="5400" dirty="0" smtClean="0"/>
              <a:t>, </a:t>
            </a:r>
            <a:r>
              <a:rPr lang="en-US" sz="5400" strike="sngStrike" dirty="0" err="1" smtClean="0"/>
              <a:t>slightly</a:t>
            </a:r>
            <a:r>
              <a:rPr lang="en-US" sz="5400" dirty="0" err="1" smtClean="0"/>
              <a:t>,</a:t>
            </a:r>
            <a:r>
              <a:rPr lang="en-US" sz="5400" strike="sngStrike" dirty="0" err="1" smtClean="0"/>
              <a:t>rather</a:t>
            </a:r>
            <a:r>
              <a:rPr lang="en-US" sz="5400" strike="sngStrike" dirty="0" smtClean="0"/>
              <a:t/>
            </a:r>
            <a:br>
              <a:rPr lang="en-US" sz="5400" strike="sngStrike" dirty="0" smtClean="0"/>
            </a:br>
            <a:r>
              <a:rPr lang="en-US" sz="5400" strike="sngStrike" dirty="0" smtClean="0"/>
              <a:t/>
            </a:r>
            <a:br>
              <a:rPr lang="en-US" sz="5400" strike="sngStrike" dirty="0" smtClean="0"/>
            </a:br>
            <a:r>
              <a:rPr lang="en-US" sz="5400" dirty="0" err="1" smtClean="0"/>
              <a:t>просить</a:t>
            </a:r>
            <a:r>
              <a:rPr lang="en-US" sz="5400" dirty="0" smtClean="0"/>
              <a:t> </a:t>
            </a:r>
            <a:r>
              <a:rPr lang="en-US" sz="5400" dirty="0" err="1" smtClean="0"/>
              <a:t>пояснить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err="1" smtClean="0"/>
              <a:t>В</a:t>
            </a:r>
            <a:r>
              <a:rPr lang="en-US" sz="5400" dirty="0" smtClean="0"/>
              <a:t> </a:t>
            </a:r>
            <a:r>
              <a:rPr lang="en-US" sz="5400" dirty="0" err="1"/>
              <a:t>моей</a:t>
            </a:r>
            <a:r>
              <a:rPr lang="en-US" sz="5400" dirty="0"/>
              <a:t> </a:t>
            </a:r>
            <a:r>
              <a:rPr lang="en-US" sz="5400" dirty="0" err="1"/>
              <a:t>культуре</a:t>
            </a:r>
            <a:r>
              <a:rPr lang="en-US" sz="5400" dirty="0"/>
              <a:t> </a:t>
            </a:r>
            <a:r>
              <a:rPr lang="en-US" sz="5400" dirty="0" err="1" smtClean="0"/>
              <a:t>принят</a:t>
            </a:r>
            <a:r>
              <a:rPr lang="ru-RU" sz="5400" dirty="0" smtClean="0"/>
              <a:t>о</a:t>
            </a:r>
            <a:br>
              <a:rPr lang="ru-RU" sz="5400" dirty="0" smtClean="0"/>
            </a:br>
            <a:r>
              <a:rPr lang="en-US" sz="4800" dirty="0" err="1" smtClean="0"/>
              <a:t>Правильно</a:t>
            </a:r>
            <a:r>
              <a:rPr lang="en-US" sz="4800" dirty="0" smtClean="0"/>
              <a:t> </a:t>
            </a:r>
            <a:r>
              <a:rPr lang="en-US" sz="4800" dirty="0" err="1"/>
              <a:t>ли</a:t>
            </a:r>
            <a:r>
              <a:rPr lang="en-US" sz="4800" dirty="0"/>
              <a:t> </a:t>
            </a:r>
            <a:r>
              <a:rPr lang="en-US" sz="4800" dirty="0" err="1"/>
              <a:t>я</a:t>
            </a:r>
            <a:r>
              <a:rPr lang="en-US" sz="4800" dirty="0"/>
              <a:t> </a:t>
            </a:r>
            <a:r>
              <a:rPr lang="en-US" sz="4800" dirty="0" err="1" smtClean="0"/>
              <a:t>поняла</a:t>
            </a:r>
            <a:r>
              <a:rPr lang="ru-RU" sz="4800" dirty="0"/>
              <a:t> </a:t>
            </a:r>
            <a:r>
              <a:rPr lang="en-US" sz="4800" dirty="0" smtClean="0"/>
              <a:t>a</a:t>
            </a:r>
            <a:r>
              <a:rPr lang="ru-RU" sz="4800" dirty="0" smtClean="0"/>
              <a:t>) б) с)</a:t>
            </a:r>
            <a:endParaRPr lang="en-US" sz="4800" b="1" strike="sngStrike" dirty="0"/>
          </a:p>
        </p:txBody>
      </p:sp>
    </p:spTree>
    <p:extLst>
      <p:ext uri="{BB962C8B-B14F-4D97-AF65-F5344CB8AC3E}">
        <p14:creationId xmlns:p14="http://schemas.microsoft.com/office/powerpoint/2010/main" val="89130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000" y="549805"/>
            <a:ext cx="10464800" cy="4868862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latin typeface="Arial"/>
                <a:cs typeface="Arial"/>
              </a:rPr>
              <a:t>ЗАДАНИЕ на</a:t>
            </a:r>
            <a:br>
              <a:rPr lang="ru-RU" sz="5400" b="1" dirty="0" smtClean="0">
                <a:latin typeface="Arial"/>
                <a:cs typeface="Arial"/>
              </a:rPr>
            </a:br>
            <a:r>
              <a:rPr lang="ru-RU" sz="5400" b="1" dirty="0" smtClean="0">
                <a:latin typeface="Arial"/>
                <a:cs typeface="Arial"/>
              </a:rPr>
              <a:t>Закрепление </a:t>
            </a:r>
            <a:br>
              <a:rPr lang="ru-RU" sz="5400" b="1" dirty="0" smtClean="0">
                <a:latin typeface="Arial"/>
                <a:cs typeface="Arial"/>
              </a:rPr>
            </a:br>
            <a:r>
              <a:rPr lang="ru-RU" sz="5400" b="1" dirty="0" smtClean="0">
                <a:latin typeface="Arial"/>
                <a:cs typeface="Arial"/>
              </a:rPr>
              <a:t>Перевода с</a:t>
            </a:r>
            <a:r>
              <a:rPr lang="en-US" sz="5400" b="1" dirty="0" smtClean="0">
                <a:latin typeface="Arial"/>
                <a:cs typeface="Arial"/>
              </a:rPr>
              <a:t>:</a:t>
            </a:r>
            <a:r>
              <a:rPr lang="ru-RU" sz="5400" b="1" dirty="0" smtClean="0">
                <a:latin typeface="Arial"/>
                <a:cs typeface="Arial"/>
              </a:rPr>
              <a:t/>
            </a:r>
            <a:br>
              <a:rPr lang="ru-RU" sz="5400" b="1" dirty="0" smtClean="0">
                <a:latin typeface="Arial"/>
                <a:cs typeface="Arial"/>
              </a:rPr>
            </a:br>
            <a:r>
              <a:rPr lang="ru-RU" sz="5400" b="1" dirty="0" smtClean="0">
                <a:latin typeface="Arial"/>
                <a:cs typeface="Arial"/>
              </a:rPr>
              <a:t/>
            </a:r>
            <a:br>
              <a:rPr lang="ru-RU" sz="5400" b="1" dirty="0" smtClean="0">
                <a:latin typeface="Arial"/>
                <a:cs typeface="Arial"/>
              </a:rPr>
            </a:br>
            <a:r>
              <a:rPr lang="ru-RU" sz="5000" b="1" dirty="0" smtClean="0">
                <a:solidFill>
                  <a:srgbClr val="3366FF"/>
                </a:solidFill>
                <a:latin typeface="Arial"/>
                <a:cs typeface="Arial"/>
              </a:rPr>
              <a:t>Английского на Английский</a:t>
            </a:r>
            <a:endParaRPr lang="en-US" sz="5000" dirty="0">
              <a:solidFill>
                <a:srgbClr val="3366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44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ru-RU" sz="3500" b="1" dirty="0" smtClean="0">
                <a:latin typeface="Arial"/>
                <a:cs typeface="Arial"/>
              </a:rPr>
              <a:t>Работа с Иностранными Заказчиками</a:t>
            </a:r>
            <a:br>
              <a:rPr lang="ru-RU" sz="3500" b="1" dirty="0" smtClean="0">
                <a:latin typeface="Arial"/>
                <a:cs typeface="Arial"/>
              </a:rPr>
            </a:br>
            <a:r>
              <a:rPr lang="ru-RU" sz="3500" b="1" dirty="0" smtClean="0">
                <a:latin typeface="Arial"/>
                <a:cs typeface="Arial"/>
              </a:rPr>
              <a:t>Деловая Переписка</a:t>
            </a:r>
            <a:r>
              <a:rPr lang="en-US" sz="3500" b="1" dirty="0" smtClean="0">
                <a:latin typeface="Arial"/>
                <a:cs typeface="Arial"/>
              </a:rPr>
              <a:t>. </a:t>
            </a:r>
            <a:r>
              <a:rPr lang="ru-RU" sz="3500" b="1" dirty="0" smtClean="0">
                <a:solidFill>
                  <a:srgbClr val="3366FF"/>
                </a:solidFill>
                <a:latin typeface="Arial"/>
                <a:cs typeface="Arial"/>
              </a:rPr>
              <a:t>ОСОБЕННОСТИ</a:t>
            </a:r>
            <a:endParaRPr lang="en-US" sz="3500" dirty="0">
              <a:latin typeface="Arial"/>
              <a:cs typeface="Arial"/>
            </a:endParaRPr>
          </a:p>
        </p:txBody>
      </p:sp>
      <p:pic>
        <p:nvPicPr>
          <p:cNvPr id="4" name="Picture 3" descr="205859_10151114221742770_1548046022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497"/>
            <a:ext cx="9182448" cy="83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i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71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112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2285" y="502671"/>
            <a:ext cx="7142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solidFill>
                  <a:srgbClr val="3366FF"/>
                </a:solidFill>
                <a:latin typeface="Helvetica"/>
                <a:cs typeface="Helvetica"/>
              </a:rPr>
              <a:t>РУС</a:t>
            </a:r>
            <a:r>
              <a:rPr lang="en-US" sz="4400" b="1" dirty="0" smtClean="0">
                <a:solidFill>
                  <a:srgbClr val="3366FF"/>
                </a:solidFill>
                <a:latin typeface="Helvetica"/>
                <a:cs typeface="Helvetica"/>
              </a:rPr>
              <a:t>:  </a:t>
            </a:r>
            <a:r>
              <a:rPr lang="ru-RU" sz="4400" b="1" dirty="0" smtClean="0">
                <a:latin typeface="Helvetica"/>
                <a:cs typeface="Helvetica"/>
              </a:rPr>
              <a:t>ВСЕ СЛОМАЛОСЬ!</a:t>
            </a:r>
            <a:endParaRPr lang="en-US" sz="44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6836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111"/>
            <a:ext cx="9169400" cy="6112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485" y="502671"/>
            <a:ext cx="9077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3366FF"/>
                </a:solidFill>
                <a:latin typeface="Helvetica"/>
                <a:cs typeface="Helvetica"/>
              </a:rPr>
              <a:t>ENG:  </a:t>
            </a:r>
            <a:r>
              <a:rPr lang="en-US" sz="4400" b="1" dirty="0" smtClean="0">
                <a:latin typeface="Helvetica"/>
                <a:cs typeface="Helvetica"/>
              </a:rPr>
              <a:t>I LIKE YOUR IDEAS, </a:t>
            </a:r>
            <a:r>
              <a:rPr lang="en-US" sz="4400" b="1" dirty="0" smtClean="0">
                <a:solidFill>
                  <a:srgbClr val="FF0000"/>
                </a:solidFill>
                <a:latin typeface="Helvetica"/>
                <a:cs typeface="Helvetica"/>
              </a:rPr>
              <a:t>but …</a:t>
            </a:r>
            <a:endParaRPr lang="en-US" sz="44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7203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403" y="1777793"/>
            <a:ext cx="9707403" cy="5080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2285" y="502671"/>
            <a:ext cx="6768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solidFill>
                  <a:srgbClr val="3366FF"/>
                </a:solidFill>
                <a:latin typeface="Helvetica"/>
                <a:cs typeface="Helvetica"/>
              </a:rPr>
              <a:t>РУС</a:t>
            </a:r>
            <a:r>
              <a:rPr lang="en-US" sz="4400" b="1" dirty="0" smtClean="0">
                <a:solidFill>
                  <a:srgbClr val="3366FF"/>
                </a:solidFill>
                <a:latin typeface="Helvetica"/>
                <a:cs typeface="Helvetica"/>
              </a:rPr>
              <a:t>:  </a:t>
            </a:r>
            <a:r>
              <a:rPr lang="ru-RU" sz="4400" b="1" dirty="0" smtClean="0">
                <a:latin typeface="Helvetica"/>
                <a:cs typeface="Helvetica"/>
              </a:rPr>
              <a:t>ТВОЮ - Ж  МАТЬ!</a:t>
            </a:r>
            <a:endParaRPr lang="en-US" sz="44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6471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403" y="1777793"/>
            <a:ext cx="9707403" cy="5080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69838"/>
            <a:ext cx="86071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3366FF"/>
                </a:solidFill>
                <a:latin typeface="Helvetica"/>
                <a:cs typeface="Helvetica"/>
              </a:rPr>
              <a:t>ENG:  </a:t>
            </a:r>
            <a:r>
              <a:rPr lang="en-US" sz="4400" b="1" dirty="0" smtClean="0">
                <a:latin typeface="Helvetica"/>
                <a:cs typeface="Helvetica"/>
              </a:rPr>
              <a:t>Thank you</a:t>
            </a:r>
            <a:r>
              <a:rPr lang="ru-RU" sz="4400" b="1" dirty="0" smtClean="0">
                <a:latin typeface="Helvetica"/>
                <a:cs typeface="Helvetica"/>
              </a:rPr>
              <a:t>!</a:t>
            </a:r>
            <a:r>
              <a:rPr lang="en-US" sz="4400" b="1" dirty="0" smtClean="0">
                <a:latin typeface="Helvetica"/>
                <a:cs typeface="Helvetica"/>
              </a:rPr>
              <a:t> </a:t>
            </a:r>
          </a:p>
          <a:p>
            <a:r>
              <a:rPr lang="en-US" sz="4400" b="1" dirty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  <a:latin typeface="Helvetica"/>
                <a:cs typeface="Helvetica"/>
              </a:rPr>
              <a:t>          </a:t>
            </a:r>
            <a:r>
              <a:rPr lang="en-US" sz="4400" b="1" dirty="0" smtClean="0">
                <a:latin typeface="Helvetica"/>
                <a:cs typeface="Helvetica"/>
              </a:rPr>
              <a:t>FANTASTIC JOB! </a:t>
            </a:r>
            <a:r>
              <a:rPr lang="en-US" sz="4400" b="1" dirty="0" smtClean="0">
                <a:solidFill>
                  <a:srgbClr val="FF0000"/>
                </a:solidFill>
                <a:latin typeface="Helvetica"/>
                <a:cs typeface="Helvetica"/>
              </a:rPr>
              <a:t>BUT…</a:t>
            </a:r>
            <a:endParaRPr lang="en-US" sz="44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5934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3" name="Picture 2" descr="Screen Shot 2017-12-14 at 14.0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109" y="-169863"/>
            <a:ext cx="9242109" cy="66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800" y="922338"/>
            <a:ext cx="6121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spc="300" dirty="0" err="1">
                <a:latin typeface="Verdana"/>
                <a:cs typeface="Verdana"/>
              </a:rPr>
              <a:t>v</a:t>
            </a:r>
            <a:r>
              <a:rPr lang="en-US" sz="5400" spc="300" dirty="0" err="1" smtClean="0">
                <a:latin typeface="Verdana"/>
                <a:cs typeface="Verdana"/>
              </a:rPr>
              <a:t>k</a:t>
            </a:r>
            <a:r>
              <a:rPr lang="en-US" sz="5400" spc="300" dirty="0" smtClean="0">
                <a:latin typeface="Verdana"/>
                <a:cs typeface="Verdana"/>
              </a:rPr>
              <a:t>:</a:t>
            </a:r>
            <a:r>
              <a:rPr lang="hr-HR" sz="5400" spc="300" dirty="0" smtClean="0">
                <a:latin typeface="Verdana"/>
                <a:cs typeface="Verdana"/>
              </a:rPr>
              <a:t>/</a:t>
            </a:r>
            <a:r>
              <a:rPr lang="hr-HR" sz="5400" spc="300" dirty="0">
                <a:latin typeface="Verdana"/>
                <a:cs typeface="Verdana"/>
              </a:rPr>
              <a:t>ikirsanova83</a:t>
            </a:r>
            <a:endParaRPr lang="en-US" sz="5400" spc="300" dirty="0">
              <a:latin typeface="Verdana"/>
              <a:cs typeface="Verdan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63800" y="2190752"/>
            <a:ext cx="581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900" dirty="0">
                <a:latin typeface="Verdana"/>
                <a:cs typeface="Verdana"/>
              </a:rPr>
              <a:t>@</a:t>
            </a:r>
            <a:r>
              <a:rPr lang="en-US" sz="4900" spc="300" dirty="0" err="1">
                <a:latin typeface="Verdana"/>
                <a:cs typeface="Verdana"/>
              </a:rPr>
              <a:t>irinainlondon</a:t>
            </a:r>
            <a:endParaRPr lang="en-US" sz="4900" spc="300" dirty="0">
              <a:latin typeface="Verdana"/>
              <a:cs typeface="Verdana"/>
            </a:endParaRPr>
          </a:p>
        </p:txBody>
      </p:sp>
      <p:pic>
        <p:nvPicPr>
          <p:cNvPr id="6" name="Picture 5" descr="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174876"/>
            <a:ext cx="1295400" cy="1295400"/>
          </a:xfrm>
          <a:prstGeom prst="rect">
            <a:avLst/>
          </a:prstGeom>
        </p:spPr>
      </p:pic>
      <p:pic>
        <p:nvPicPr>
          <p:cNvPr id="7" name="Picture 6" descr="2000px-VK.com-logo.svg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0138"/>
            <a:ext cx="965200" cy="965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63800" y="4629152"/>
            <a:ext cx="581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900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Thank you!</a:t>
            </a:r>
            <a:endParaRPr lang="en-US" sz="4900" i="1" spc="300" dirty="0">
              <a:solidFill>
                <a:schemeClr val="bg1">
                  <a:lumMod val="6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140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alt-Disney-Studios-1024x5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6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795"/>
            <a:ext cx="9144000" cy="45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18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ld_woman_with_car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-1585"/>
            <a:ext cx="9144000" cy="20409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FF0000"/>
                </a:solidFill>
                <a:latin typeface="Arial"/>
                <a:cs typeface="Arial"/>
              </a:rPr>
              <a:t>You are a looser!</a:t>
            </a:r>
            <a:endParaRPr lang="en-US" sz="8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54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9-29 at 04.3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4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867" y="5534447"/>
            <a:ext cx="3833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/>
                <a:cs typeface="Helvetica"/>
              </a:rPr>
              <a:t>BY THE WAY…</a:t>
            </a:r>
          </a:p>
        </p:txBody>
      </p:sp>
    </p:spTree>
    <p:extLst>
      <p:ext uri="{BB962C8B-B14F-4D97-AF65-F5344CB8AC3E}">
        <p14:creationId xmlns:p14="http://schemas.microsoft.com/office/powerpoint/2010/main" val="326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94</Words>
  <Application>Microsoft Macintosh PowerPoint</Application>
  <PresentationFormat>On-screen Show (4:3)</PresentationFormat>
  <Paragraphs>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Работа с Иностранными Заказчиками Деловая Переписка. ОСОБЕННОСТИ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Перевод с Английского на АНГЛИЙСКИЙ</vt:lpstr>
      <vt:lpstr>PowerPoint Presentation</vt:lpstr>
      <vt:lpstr>PowerPoint Presentation</vt:lpstr>
      <vt:lpstr>PowerPoint Presentation</vt:lpstr>
      <vt:lpstr>ПРЯМОЙ ФИДБЕК:  Рус. = ВЕЖЛИВО  Экономит время  Англ. = НЕВЕЖЛИВО   Обидит “старавшихся”</vt:lpstr>
      <vt:lpstr>ПРЯМОЙ ФИДБЕК:  КАК ПОЛУЧИТЬ?</vt:lpstr>
      <vt:lpstr>a bit of, slightly,rather  просить пояснить В моей культуре принято Правильно ли я поняла a) б) с)</vt:lpstr>
      <vt:lpstr>ЗАДАНИЕ на Закрепление  Перевода с:  Английского на Английский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vk:/ikirsanova83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Ирина</dc:creator>
  <cp:lastModifiedBy>Ирина</cp:lastModifiedBy>
  <cp:revision>93</cp:revision>
  <dcterms:created xsi:type="dcterms:W3CDTF">2017-12-14T09:12:07Z</dcterms:created>
  <dcterms:modified xsi:type="dcterms:W3CDTF">2019-02-28T08:10:53Z</dcterms:modified>
</cp:coreProperties>
</file>