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27273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12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6B32F-0FB5-4315-B410-A9B0710513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0AF7AE-FECC-4B96-9E11-AFD12298D6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0A7907-5305-4236-B136-BF3396E9F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E6FD0-BC7A-4EEF-9ACA-383D42A2A076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B31F54-FFEB-4825-B9E5-33AE9D91B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D9136A-2C12-4FED-B2D8-14C4D3B63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07ADE-7AA9-4C87-9DBF-2C8385040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483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08181-208E-43DF-B79D-AADEC1A91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8A1306-2D04-455C-87FF-1204767622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483EC8-A828-4DFE-B13F-5A7F20060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E6FD0-BC7A-4EEF-9ACA-383D42A2A076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9B4EA3-9C7E-41E8-AFBC-816DB6D1A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4E7487-C17F-4FE3-894A-94DAB50F3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07ADE-7AA9-4C87-9DBF-2C8385040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745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D96179-F0B5-4AA8-9FDC-200E6B4DC6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2781F5-E049-45F1-9E9A-94D3817978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50B688-4669-4113-BE63-378C63E4D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E6FD0-BC7A-4EEF-9ACA-383D42A2A076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1A1567-F3B5-4176-B36D-E8EC2479C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09F014-671C-449F-A5F2-404676D14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07ADE-7AA9-4C87-9DBF-2C8385040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195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1003D-F6AF-4133-B90E-6E8EA3CFD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3E4104-97A3-4744-AC4D-C0EB889C69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5AA74B-4819-4C63-86E9-E3F4F02CF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E6FD0-BC7A-4EEF-9ACA-383D42A2A076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010EED-8917-4EAC-AF97-725E5D521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81F1F2-A03F-40BA-971B-61FADCE42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07ADE-7AA9-4C87-9DBF-2C8385040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642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F7592-7D20-4B16-8136-20CA62AB1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53A27B-5C27-4058-8608-D6FA1D2F30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77E2EB-A357-44B6-8247-B21F9CC80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E6FD0-BC7A-4EEF-9ACA-383D42A2A076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4097FC-2A4C-4D42-9B0A-F401EC976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F593F5-D0E9-4AFC-B9D3-6F39B1E61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07ADE-7AA9-4C87-9DBF-2C8385040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163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C99BA-5698-423E-A48A-DBFD18E41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9AEA28-7C96-4B86-A571-A1B4ABAF14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467B23-D621-400E-AAB4-34F03990AD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C911FF-05D4-49E8-9886-8E3D8AFE5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E6FD0-BC7A-4EEF-9ACA-383D42A2A076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D01896-2BEB-4E74-A6E5-78BB4BAC4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03A7A9-17B6-4DAA-AFDD-76CCF933F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07ADE-7AA9-4C87-9DBF-2C8385040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234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77ECE-B45F-4E01-B9FB-210AF5818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6AAD96-491C-49AF-BF2C-60CE7DB60D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DBD162-C554-433A-8073-BC39C99680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1B8688-2B45-4ADD-9F5A-FFA1D800D4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5E51AD-6F17-42F1-87C1-E6AE521DEF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E6431F-A451-4101-8EB7-636ED196B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E6FD0-BC7A-4EEF-9ACA-383D42A2A076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45ADB3-0B55-41FE-BC92-88DE1C6C0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BB514F-AEAE-4E34-B804-FE1869B78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07ADE-7AA9-4C87-9DBF-2C8385040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954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9A5DE-2BC8-4E1B-A3A1-37F1483D4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DA0A27-749B-4003-AF41-3CE44BCFE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E6FD0-BC7A-4EEF-9ACA-383D42A2A076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F8C5CB-AAFB-481B-AD8F-7CBF31F96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9AC8C8-E889-41D6-8CFA-DF589AB6E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07ADE-7AA9-4C87-9DBF-2C8385040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20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0DF4BD-1550-4FF8-B457-93F9776FE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E6FD0-BC7A-4EEF-9ACA-383D42A2A076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109F84-7250-4E64-896E-38B8CD775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FFFABE-EDB5-41AD-B980-9A7BD5021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07ADE-7AA9-4C87-9DBF-2C8385040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085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83284-DDFA-421D-8204-EFA9BDDDC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5B71E7-9982-4BE1-BFC8-CCE76DAACB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125921-37DE-4C02-AFD3-88C7BEAAA4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2A14BF-938F-44AD-884D-F6783AED6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E6FD0-BC7A-4EEF-9ACA-383D42A2A076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6CE347-03F0-44CD-A1B5-E734DCD26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55EA19-505B-4722-8E80-D50FB2EF4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07ADE-7AA9-4C87-9DBF-2C8385040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206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3C2AC-00E9-41BE-B342-FCAE0EF3E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C867FF-E141-4FA8-8928-636131BB4D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858E2-FCCC-42CF-9743-1DF892E7B7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D03BBC-CFF4-49A4-9C5D-CA5A2E07C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E6FD0-BC7A-4EEF-9ACA-383D42A2A076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479C42-B15E-48E5-8F24-6324AA69D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8C5A52-1966-4366-809A-4AF2E13CD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07ADE-7AA9-4C87-9DBF-2C8385040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513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4F5F1D-25DC-4A7B-BA64-6D2B17EA9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4BE0F7-AC19-4462-A05D-08498505D6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E9DECF-7869-4E56-AB7A-C49BAFB961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7E6FD0-BC7A-4EEF-9ACA-383D42A2A076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203E7B-9D40-4076-9AFD-328280B20B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A269B0-A1E8-4392-A538-29E5EE794D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407ADE-7AA9-4C87-9DBF-2C8385040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133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E8B45D3-31B9-4128-9446-91B0BEE743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5892" y="1038764"/>
            <a:ext cx="4780472" cy="478047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57AD316-C303-402C-8A70-2F0498E95409}"/>
              </a:ext>
            </a:extLst>
          </p:cNvPr>
          <p:cNvSpPr txBox="1"/>
          <p:nvPr/>
        </p:nvSpPr>
        <p:spPr>
          <a:xfrm>
            <a:off x="-40481" y="-97673"/>
            <a:ext cx="3713640" cy="6447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1300" dirty="0">
                <a:solidFill>
                  <a:schemeClr val="tx2">
                    <a:lumMod val="40000"/>
                    <a:lumOff val="60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N</a:t>
            </a:r>
            <a:endParaRPr lang="en-US" sz="13800" dirty="0">
              <a:solidFill>
                <a:schemeClr val="tx2">
                  <a:lumMod val="40000"/>
                  <a:lumOff val="60000"/>
                </a:schemeClr>
              </a:solidFill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A6F551-DA1D-4FD1-BDF3-449C86CC4DDA}"/>
              </a:ext>
            </a:extLst>
          </p:cNvPr>
          <p:cNvSpPr txBox="1"/>
          <p:nvPr/>
        </p:nvSpPr>
        <p:spPr>
          <a:xfrm>
            <a:off x="8199320" y="-91045"/>
            <a:ext cx="3713642" cy="6447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1300" dirty="0">
                <a:solidFill>
                  <a:schemeClr val="tx2">
                    <a:lumMod val="40000"/>
                    <a:lumOff val="60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D</a:t>
            </a:r>
            <a:endParaRPr lang="en-US" sz="13800" dirty="0">
              <a:solidFill>
                <a:schemeClr val="tx2">
                  <a:lumMod val="40000"/>
                  <a:lumOff val="60000"/>
                </a:schemeClr>
              </a:solidFill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083529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799</TotalTime>
  <Words>2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Batang</vt:lpstr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Tarun Jairaj Narwani</dc:creator>
  <cp:lastModifiedBy>Tarun Jairaj Narwani</cp:lastModifiedBy>
  <cp:revision>3</cp:revision>
  <dcterms:created xsi:type="dcterms:W3CDTF">2020-08-30T19:47:13Z</dcterms:created>
  <dcterms:modified xsi:type="dcterms:W3CDTF">2020-08-31T09:07:08Z</dcterms:modified>
</cp:coreProperties>
</file>