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0DAA546-457C-4F9A-B1CE-F1020BBA8820}"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B9C8A09-2EB2-440F-9E31-77708B12554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11B7EB3-7B38-4900-BC09-25F30B0CFA4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BC05404-83B0-4177-BEB8-7658B833183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A889368-2502-46A1-8DD5-61678CF347F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7739DB3-B69F-4608-B4AD-2C28F7F61D7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83D89D-EE9E-4449-9FC2-0B8883C6FB9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95FC8A6-C7F8-44BD-A942-9AA26680D28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1EF40B1-8986-4B5D-B58F-95853E1F975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C32FAB4-18DC-4619-994C-88D31D61DDE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E3A7E5DA-C0EF-417E-B841-9E8B3D34569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DBEC9C2-0950-4EDF-9048-28E2132E23A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451F1EB-0967-4892-9B6A-B004DA57F39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0E39AB4-14C1-4282-8D56-67D379A8DA5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45F0B38-1E86-4126-8CCE-7764058B388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843574F-3112-4801-916A-6FE13C443AC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B14FC48-CBB5-464A-9229-DD62867430F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8F04B71-6E49-440C-8C7C-9C246E55C0D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30AABEF-93B1-474E-8707-403C0B39E93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FEC69D-52DA-4A20-B49A-67D6951E70BC}"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9495B73-CD1F-472C-BD6C-E8A95CE479D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E03834A-644A-4D38-8525-ED634B4D604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E476D10-62B1-4E65-9112-55BA5499CB1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6194D62-1CCC-4237-AD99-5BB56F2D530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5CF799C0-6675-4D91-9D45-4BC65C5CC90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7917FFA-8638-44AB-A3A8-F274991242D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2A8E5F8-63F1-4C05-A31B-7E14ED5418A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DF3F831-C3A9-492B-A4BA-6D9382CEC46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70F193-7B5A-45F8-890C-896FA2F3FE42}"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BCB7EA9-4726-40E7-802C-C252712660C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7EB382-1FE0-4E3A-A960-6C3078EDBDB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A5F283B-D987-4BA5-A6F3-1571CD19B8A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3A98EA5-4B5A-4F2D-A586-88EAC79C3091}"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4A833B-3DF2-4649-BADA-04356946EDE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ED14F9B-2F03-4809-A7A2-8117CD0A226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168B832-6288-4D45-A4B3-AB01916257C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5291C13-1F49-43EC-AC62-EF258F4186F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D00002F-A021-4E8D-8811-ED7D0A48A28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31EDD4C-BD5C-46CF-BDC9-47BBB5751E4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FE17BBD-2620-4238-8C28-4EADF13E6E8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1ABE8D19-4F2B-4A3E-BB4D-879B7CBA3434}"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MY"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MY"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MY"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MY"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MY"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MY"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MY"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MY"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MY"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MY"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MY"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MY"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MY"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MY"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MY"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MY"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MY"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MY"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MY"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MY"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MY"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MY"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2024-09-12T09:30:56Z</dcterms:modified>
  <cp:revision>186</cp:revision>
  <dc:subject/>
  <dc:title>Introduction to Java Programming</dc:title>
</cp:coreProperties>
</file>