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US"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US"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200" strike="noStrike" u="none">
                <a:solidFill>
                  <a:srgbClr val="000000"/>
                </a:solidFill>
                <a:effectLst/>
                <a:uFillTx/>
                <a:latin typeface="Arial"/>
              </a:rPr>
              <a:t>Click to edit the notes format</a:t>
            </a:r>
            <a:endParaRPr b="0" lang="en-US"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US"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EF1F3FC-4997-4EA7-A751-B3EAC4A61240}" type="slidenum">
              <a:rPr b="0" lang="en-US"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B3E6100-E825-4FC9-878B-EAA8DE04F1D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732C89B-8EE6-473D-9A91-329F509B729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0B09F48-C231-4F8B-BC73-0DDA8B2B2B7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CF2031D-B63C-4035-BE88-5480D0D0067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7C80A03-20D5-4F62-868C-1C7BF63023B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9B790B9-0F75-44A6-81F8-B86D420F14B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FC59815-153C-47D0-88FF-08940D3CBF9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83140F6-0BE2-4463-973C-F5A9B0F2EE1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7B0DBA5-9BFD-4552-BC6E-86A9A0864F3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48EE061-3429-4E42-8112-531243548465}"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003D4BE-3D21-4B17-8469-915DA96B2EB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0A85FA-418F-4619-B832-50C87ABCB1A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C0D0FB1-6124-40FD-9877-343A7DA3C56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011571E-A50E-49C5-90D0-36CF822A460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3FB07CA-60D0-4099-97AF-93401E8F448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06DF4C-DBFB-4DAA-91B8-2BDE4B06231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79F0E1F-85DA-4365-8EC7-FC17BCABDB9A}"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28AA48-EF84-455E-AA92-41991A7075B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E260DF5-93A0-4E78-91CD-D0F0A54DEF67}"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FFD6650-07E5-4FA3-9678-1A42CFEF1D7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DE3CD7B-231B-4EF5-9F27-3A50605480F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BB94966-1F79-4D9C-8B98-7FD5F2D5B5AD}"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548B976-64BB-4630-AE47-9F31D1333550}"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C04A1FD-C429-4CDE-A45B-180DC6A62DC1}"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2C2BA92-BEC8-475D-A963-47E691710AAB}"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5F692D6-F4D8-4367-BE02-F43203552C7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6A46E5A-20F2-4BC3-8056-422AFB707F8E}"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724708-8446-4FB0-B522-36B72B076F3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D63A7B2-15E9-4D34-A2D8-9F66CBDFF16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0544E5B-4E14-4D16-9199-52AF9471087F}"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35614FE-DD3C-4D3B-8A86-D91A7DF2D299}"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57B06E4-5164-4746-929B-80AB689F7E93}"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BD163FC-28EF-495B-B083-28D8AEEE409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5E6D856-47B4-4186-B9DF-3928FBE963F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EBC577-0295-4252-893A-D74228A22A24}"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E63D327-5532-4531-8F19-F7B734058EA2}"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FA09704-8BDB-4F6C-BB57-364BAFC94E6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7F13D11-EEB1-409D-BE24-6BB8DBE173B8}"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ED54B19-2887-47F7-8084-D50BC02BBA96}" type="slidenum">
              <a:rPr b="0" lang="en-US" sz="1200" strike="noStrike" u="none">
                <a:solidFill>
                  <a:srgbClr val="000000"/>
                </a:solidFill>
                <a:effectLst/>
                <a:uFillTx/>
                <a:latin typeface="Arial"/>
              </a:rPr>
              <a:t>&lt;number&gt;</a:t>
            </a:fld>
            <a:endParaRPr b="0" lang="en-US"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US"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85E8E044-DB25-4810-B2BB-FF7BE0F6A45D}"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US"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US"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Second Outline Level</a:t>
            </a:r>
            <a:endParaRPr b="0" lang="en-US"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Third Outline Level</a:t>
            </a:r>
            <a:endParaRPr b="0" lang="en-US"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Fourth Outline Level</a:t>
            </a:r>
            <a:endParaRPr b="0" lang="en-US"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Fifth Outline Level</a:t>
            </a:r>
            <a:endParaRPr b="0" lang="en-US"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Sixth Outline Level</a:t>
            </a:r>
            <a:endParaRPr b="0" lang="en-US"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0000"/>
                </a:solidFill>
                <a:effectLst/>
                <a:uFillTx/>
                <a:latin typeface="Arial"/>
              </a:rPr>
              <a:t>Seventh Outline Level</a:t>
            </a:r>
            <a:endParaRPr b="0" lang="en-US"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US"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US"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US"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US"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US"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US"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US"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US"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US"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US"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US"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US"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US"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US"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US"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US"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US"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US"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US"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US"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US"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US"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US"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US"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US"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US"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US"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US"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US"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US"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US"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US"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US"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US"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US"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US"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US"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US"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US"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US"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US"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US"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US"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US"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US"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US"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US"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US"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US"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US"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US"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US"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US"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US"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US"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US"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US"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US"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US"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US"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US"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US"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US"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US"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en-US</dc:language>
  <cp:lastModifiedBy>Usman Hashmi</cp:lastModifiedBy>
  <dcterms:modified xsi:type="dcterms:W3CDTF">2024-09-12T09:30:56Z</dcterms:modified>
  <cp:revision>186</cp:revision>
  <dc:subject/>
  <dc:title>Introduction to Java Programming</dc:title>
</cp:coreProperties>
</file>