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trike="noStrike" u="none">
                <a:solidFill>
                  <a:srgbClr val="000000"/>
                </a:solidFill>
                <a:effectLst/>
                <a:uFillTx/>
                <a:latin typeface="Arial"/>
              </a:rPr>
              <a:t>Click to edit the notes format</a:t>
            </a:r>
            <a:endParaRPr b="0" lang="en-US"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D1EF97-6A84-4822-9196-CF8435C3AD32}" type="slidenum">
              <a:rPr b="0" lang="en-US"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C1FFA3-135E-49E1-9BA5-0D04DC75F9E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27DEC0D-0379-4347-9F08-39EB2A6C072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23A8EEB-B7CA-44D5-A997-78CD8EC588B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85951A-B67E-4EC3-AE0D-85BCD9FCE91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44AC39-737A-4474-AA00-062D8C1C556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E701FBE-446F-481C-AB8D-C541FF94461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A1633AF-5ED4-4F56-9DD4-97BF2EA07C9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EB66812-0B4D-4BE6-B695-B976CA286FCC}"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2C08E7-D1B6-4DFA-AB23-DE326A78CCD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A62EB30-3B8B-4E3D-A8A2-889CEDEFC99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B828AC-5C00-45C1-ADEB-505E4A917A8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3F57F6-E9AA-46C9-8735-8F73E65116A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FCABAF-E602-476E-8787-F167811A766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6C0A35E-BB6B-4A92-900D-04A422AFACE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AAE066C-B82F-48D5-A1B3-4E5B9038D21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5EE5D81-1569-4650-8E1C-B3491AA64FB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8B3305-576A-4CFE-B9D5-E3E39956A9E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54B67A7-D59A-44D1-B21C-AAACEAD8B55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30CCCAC-4581-4716-BC0F-E1F82532976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EDDA877-D45E-4340-B994-68C145DC78C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E0DC9E7-4668-4471-A0E8-AC22481FDA9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EC377E9-A706-4470-AE40-CC2634F3DC3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224A8C-C97F-4F4C-883C-27A04BF54A6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DC37F4-0A6E-44E9-AB82-A65CA475837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CBEAFC-3BE4-4C04-8401-77FC852A6AF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E51986-078B-415C-B051-F6D388437FC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6777DD6-9FE9-4AEB-8380-0E2DD27043B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2C05919-D04A-46E9-BFB4-451DE985F92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08C4B96-8FE4-46EA-9955-A70979A67B7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9BFB89-B619-4ACE-9D25-E982ECD85DB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A2F73D6-FB7F-463D-B531-45B79985BC8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1F9AE2-DFA2-4119-8AD8-1416C3AF5C1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B6DC85-2EE4-4EF7-8000-AEFFC5F35FA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3D5A12-92BC-491F-9C52-F491C2AD0A5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EBFF38-6115-4447-AB90-EB748E1C73B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2F1F940-A531-497F-9073-71B6DBB9F99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B3BE655-1309-454C-9DD8-1083FAE5581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50319D3-3793-47BF-A66B-EBF399ECEF5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8D5CF14-0C34-43A3-8DBC-17507476453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US"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9657AC9C-D676-46D7-B99D-182336CDA0CB}"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US"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US"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US"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US"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US"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US"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US"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US"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US"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US"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US"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US"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US"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US"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US"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US"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US"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US"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US"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US"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US"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US"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US"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US"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US"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US"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US"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US"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US"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US"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US"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US"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en-US</dc:language>
  <cp:lastModifiedBy>Usman Hashmi</cp:lastModifiedBy>
  <dcterms:modified xsi:type="dcterms:W3CDTF">2024-09-12T09:30:56Z</dcterms:modified>
  <cp:revision>186</cp:revision>
  <dc:subject/>
  <dc:title>Introduction to Java Programming</dc:title>
</cp:coreProperties>
</file>