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B7C-D53D-4C57-BC42-5B5E9CB6AABB}" type="datetimeFigureOut">
              <a:rPr lang="de-DE" smtClean="0"/>
              <a:t>16.01.2014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6430FC8-51CE-467E-ABD6-A8D26FCAB6C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B7C-D53D-4C57-BC42-5B5E9CB6AABB}" type="datetimeFigureOut">
              <a:rPr lang="de-DE" smtClean="0"/>
              <a:t>16.01.2014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0FC8-51CE-467E-ABD6-A8D26FCAB6CD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6430FC8-51CE-467E-ABD6-A8D26FCAB6CD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B7C-D53D-4C57-BC42-5B5E9CB6AABB}" type="datetimeFigureOut">
              <a:rPr lang="de-DE" smtClean="0"/>
              <a:t>16.01.2014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B7C-D53D-4C57-BC42-5B5E9CB6AABB}" type="datetimeFigureOut">
              <a:rPr lang="de-DE" smtClean="0"/>
              <a:t>16.01.2014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6430FC8-51CE-467E-ABD6-A8D26FCAB6C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B7C-D53D-4C57-BC42-5B5E9CB6AABB}" type="datetimeFigureOut">
              <a:rPr lang="de-DE" smtClean="0"/>
              <a:t>16.01.2014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6430FC8-51CE-467E-ABD6-A8D26FCAB6CD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9AC1B7C-D53D-4C57-BC42-5B5E9CB6AABB}" type="datetimeFigureOut">
              <a:rPr lang="de-DE" smtClean="0"/>
              <a:t>16.01.2014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0FC8-51CE-467E-ABD6-A8D26FCAB6C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B7C-D53D-4C57-BC42-5B5E9CB6AABB}" type="datetimeFigureOut">
              <a:rPr lang="de-DE" smtClean="0"/>
              <a:t>16.01.2014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6430FC8-51CE-467E-ABD6-A8D26FCAB6CD}" type="slidenum">
              <a:rPr lang="de-DE" smtClean="0"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B7C-D53D-4C57-BC42-5B5E9CB6AABB}" type="datetimeFigureOut">
              <a:rPr lang="de-DE" smtClean="0"/>
              <a:t>16.01.2014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6430FC8-51CE-467E-ABD6-A8D26FCAB6C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B7C-D53D-4C57-BC42-5B5E9CB6AABB}" type="datetimeFigureOut">
              <a:rPr lang="de-DE" smtClean="0"/>
              <a:t>16.01.2014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430FC8-51CE-467E-ABD6-A8D26FCAB6C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6430FC8-51CE-467E-ABD6-A8D26FCAB6CD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B7C-D53D-4C57-BC42-5B5E9CB6AABB}" type="datetimeFigureOut">
              <a:rPr lang="de-DE" smtClean="0"/>
              <a:t>16.01.2014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6430FC8-51CE-467E-ABD6-A8D26FCAB6CD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9AC1B7C-D53D-4C57-BC42-5B5E9CB6AABB}" type="datetimeFigureOut">
              <a:rPr lang="de-DE" smtClean="0"/>
              <a:t>16.01.2014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9AC1B7C-D53D-4C57-BC42-5B5E9CB6AABB}" type="datetimeFigureOut">
              <a:rPr lang="de-DE" smtClean="0"/>
              <a:t>16.01.2014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6430FC8-51CE-467E-ABD6-A8D26FCAB6CD}" type="slidenum">
              <a:rPr lang="de-DE" smtClean="0"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WebTec</a:t>
            </a:r>
            <a:r>
              <a:rPr lang="de-DE" dirty="0" smtClean="0"/>
              <a:t> Projekt WS 2013/2014</a:t>
            </a:r>
          </a:p>
          <a:p>
            <a:r>
              <a:rPr lang="de-DE" dirty="0" smtClean="0"/>
              <a:t>Erkan </a:t>
            </a:r>
            <a:r>
              <a:rPr lang="de-DE" dirty="0" err="1" smtClean="0"/>
              <a:t>Yediok</a:t>
            </a:r>
            <a:r>
              <a:rPr lang="de-DE" dirty="0" smtClean="0"/>
              <a:t>, Dominique Lebert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ProTramp</a:t>
            </a:r>
            <a:r>
              <a:rPr lang="de-DE" dirty="0" smtClean="0"/>
              <a:t> Mitfahrgelegenheit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Eingesetzte 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Java</a:t>
            </a:r>
          </a:p>
          <a:p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dirty="0" smtClean="0"/>
              <a:t>HTML5</a:t>
            </a:r>
          </a:p>
          <a:p>
            <a:r>
              <a:rPr lang="de-DE" dirty="0" smtClean="0"/>
              <a:t>CSS</a:t>
            </a:r>
          </a:p>
          <a:p>
            <a:r>
              <a:rPr lang="de-DE" dirty="0" smtClean="0"/>
              <a:t>Play Framework</a:t>
            </a:r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err="1" smtClean="0"/>
              <a:t>MongoDB</a:t>
            </a:r>
            <a:r>
              <a:rPr lang="de-DE" dirty="0" smtClean="0"/>
              <a:t> - </a:t>
            </a:r>
            <a:r>
              <a:rPr lang="de-DE" dirty="0" err="1" smtClean="0"/>
              <a:t>Robomongo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519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Erarbeitete Themen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528" y="1556792"/>
            <a:ext cx="4038600" cy="4681728"/>
          </a:xfrm>
        </p:spPr>
        <p:txBody>
          <a:bodyPr>
            <a:normAutofit/>
          </a:bodyPr>
          <a:lstStyle/>
          <a:p>
            <a:r>
              <a:rPr lang="de-DE" dirty="0" smtClean="0"/>
              <a:t>MFG finden (suchen) </a:t>
            </a:r>
            <a:r>
              <a:rPr lang="de-DE" dirty="0" smtClean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smtClean="0"/>
              <a:t>MFG Details anzeigen </a:t>
            </a:r>
            <a:r>
              <a:rPr lang="de-DE" dirty="0" smtClean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 smtClean="0"/>
          </a:p>
          <a:p>
            <a:r>
              <a:rPr lang="de-DE" dirty="0" smtClean="0"/>
              <a:t>Registrieren </a:t>
            </a:r>
            <a:r>
              <a:rPr lang="de-DE" dirty="0" smtClean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 smtClean="0"/>
          </a:p>
          <a:p>
            <a:r>
              <a:rPr lang="de-DE" dirty="0" smtClean="0"/>
              <a:t>Login </a:t>
            </a:r>
            <a:r>
              <a:rPr lang="de-DE" dirty="0" smtClean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 smtClean="0"/>
          </a:p>
          <a:p>
            <a:r>
              <a:rPr lang="de-DE" dirty="0" err="1" smtClean="0"/>
              <a:t>Logout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 smtClean="0"/>
          </a:p>
          <a:p>
            <a:r>
              <a:rPr lang="de-DE" dirty="0" smtClean="0"/>
              <a:t>MFG anbieten (F) </a:t>
            </a:r>
            <a:r>
              <a:rPr lang="de-DE" dirty="0" smtClean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 smtClean="0"/>
          </a:p>
          <a:p>
            <a:r>
              <a:rPr lang="de-DE" dirty="0" smtClean="0"/>
              <a:t>Meine MFG </a:t>
            </a:r>
            <a:r>
              <a:rPr lang="de-DE" dirty="0" smtClean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smtClean="0"/>
              <a:t>anzeigen(F/MF) </a:t>
            </a:r>
            <a:r>
              <a:rPr lang="de-DE" dirty="0" smtClean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 smtClean="0">
              <a:solidFill>
                <a:srgbClr val="00B050"/>
              </a:solidFill>
            </a:endParaRP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8024" y="1556792"/>
            <a:ext cx="4038600" cy="4681728"/>
          </a:xfrm>
        </p:spPr>
        <p:txBody>
          <a:bodyPr>
            <a:normAutofit/>
          </a:bodyPr>
          <a:lstStyle/>
          <a:p>
            <a:r>
              <a:rPr lang="de-DE" dirty="0" smtClean="0"/>
              <a:t>MFG anfragen (MF) </a:t>
            </a:r>
            <a:r>
              <a:rPr lang="de-DE" dirty="0" smtClean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 smtClean="0"/>
          </a:p>
          <a:p>
            <a:r>
              <a:rPr lang="de-DE" dirty="0" smtClean="0"/>
              <a:t>MFG Anfragen bestätigen (F)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 smtClean="0"/>
          </a:p>
          <a:p>
            <a:r>
              <a:rPr lang="de-DE" dirty="0" smtClean="0"/>
              <a:t>Aktuelle </a:t>
            </a:r>
            <a:r>
              <a:rPr lang="de-DE" dirty="0" err="1" smtClean="0"/>
              <a:t>MFG´s</a:t>
            </a:r>
            <a:r>
              <a:rPr lang="de-DE" dirty="0" smtClean="0"/>
              <a:t> auf Karte darstellen </a:t>
            </a:r>
            <a:r>
              <a:rPr lang="de-DE" dirty="0" smtClean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 smtClean="0"/>
          </a:p>
          <a:p>
            <a:pPr lvl="1"/>
            <a:r>
              <a:rPr lang="de-DE" dirty="0" smtClean="0"/>
              <a:t>Beim anbieten wird die Karte geladen</a:t>
            </a:r>
          </a:p>
          <a:p>
            <a:pPr lvl="1"/>
            <a:r>
              <a:rPr lang="de-DE" dirty="0" smtClean="0"/>
              <a:t>Ebenso bei MFG Details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788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Optionale Themen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Login mit Facebook </a:t>
            </a:r>
            <a:r>
              <a:rPr lang="de-DE" dirty="0" smtClean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 smtClean="0"/>
          </a:p>
          <a:p>
            <a:r>
              <a:rPr lang="de-DE" dirty="0" smtClean="0"/>
              <a:t>Nachrichten anzeigen, wenn der Fahrer auf meine Anfragen antwortet </a:t>
            </a:r>
            <a:r>
              <a:rPr lang="de-DE" dirty="0" smtClean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</a:p>
          <a:p>
            <a:r>
              <a:rPr lang="de-DE" dirty="0" smtClean="0"/>
              <a:t>Anwendungsmenü mit Statistik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 smtClean="0"/>
          </a:p>
          <a:p>
            <a:r>
              <a:rPr lang="de-DE" dirty="0" smtClean="0"/>
              <a:t>Funktion um Konto zu löschen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559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Live-Präsentation unserer Seite…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1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113</Words>
  <Application>Microsoft Office PowerPoint</Application>
  <PresentationFormat>Bildschirmpräsentation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Cronus</vt:lpstr>
      <vt:lpstr>ProTramp Mitfahrgelegenheit</vt:lpstr>
      <vt:lpstr>Eingesetzte Technologien</vt:lpstr>
      <vt:lpstr>Erarbeitete Themen</vt:lpstr>
      <vt:lpstr>Optionale Themen</vt:lpstr>
      <vt:lpstr>Live-Präsentation unserer Seite…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</dc:creator>
  <cp:lastModifiedBy>Christian</cp:lastModifiedBy>
  <cp:revision>6</cp:revision>
  <dcterms:created xsi:type="dcterms:W3CDTF">2014-01-16T09:52:47Z</dcterms:created>
  <dcterms:modified xsi:type="dcterms:W3CDTF">2014-01-16T13:28:32Z</dcterms:modified>
</cp:coreProperties>
</file>