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308b4242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308b4242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308b4242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308b4242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308b4242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308b4242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308b4242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308b4242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308b4242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308b4242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308b4242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308b4242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308b4242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308b4242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308b4242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308b4242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308b4242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308b4242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308b4242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308b4242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08b4242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308b4242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308b4242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308b4242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308b4242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308b4242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Unit_testing" TargetMode="External"/><Relationship Id="rId4" Type="http://schemas.openxmlformats.org/officeDocument/2006/relationships/hyperlink" Target="https://www.techtarget.com/searchsoftwarequality/definition/unit-testing" TargetMode="External"/><Relationship Id="rId5" Type="http://schemas.openxmlformats.org/officeDocument/2006/relationships/hyperlink" Target="https://softwaretestingfundamentals.com/unit-testing/" TargetMode="External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37257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Принципи Unit-тестування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925" y="2697175"/>
            <a:ext cx="1270825" cy="12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Юніт-тести повинні бути детермінованими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645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Найгірший тест це тест який є успішним деякий час. Тест повинен або бути успішним завжди, або падати поки не буде виправленим.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uk">
                <a:latin typeface="Times New Roman"/>
                <a:ea typeface="Times New Roman"/>
                <a:cs typeface="Times New Roman"/>
                <a:sym typeface="Times New Roman"/>
              </a:rPr>
              <a:t>Уникайте написання тестів із рандомними початковими даними, що вносить невизначеність і запобігає відтворенню неуспіху.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000" y="1152475"/>
            <a:ext cx="2070900" cy="20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Юніт-тести мають бути самодостатніми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65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Хороший юніт-тест повинен бути відокремлений та ізольований. Тому потрібно уникати статичних змінних та залежностей на зовнішні дані (наприклад, база даних, налаштування середовища).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uk">
                <a:latin typeface="Times New Roman"/>
                <a:ea typeface="Times New Roman"/>
                <a:cs typeface="Times New Roman"/>
                <a:sym typeface="Times New Roman"/>
              </a:rPr>
              <a:t>Окремий тест не повинен залежати від запуску інших тестів перед ним, так само як не повинен піддаватись впливу порядку запуску інших тестів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300" y="1017450"/>
            <a:ext cx="1990500" cy="1666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Тестуйте результат, а не реалізацію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634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Успішне юніт-тестування вимагає написання тестів що не матимуть успіху тільки у випадку дійсної помилки або зміни вимог.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uk">
                <a:latin typeface="Times New Roman"/>
                <a:ea typeface="Times New Roman"/>
                <a:cs typeface="Times New Roman"/>
                <a:sym typeface="Times New Roman"/>
              </a:rPr>
              <a:t>Тестування внутрішньої роботи (яким чином </a:t>
            </a:r>
            <a:r>
              <a:rPr i="1" lang="uk">
                <a:latin typeface="Times New Roman"/>
                <a:ea typeface="Times New Roman"/>
                <a:cs typeface="Times New Roman"/>
                <a:sym typeface="Times New Roman"/>
              </a:rPr>
              <a:t>функціональність</a:t>
            </a:r>
            <a:r>
              <a:rPr i="1" lang="uk">
                <a:latin typeface="Times New Roman"/>
                <a:ea typeface="Times New Roman"/>
                <a:cs typeface="Times New Roman"/>
                <a:sym typeface="Times New Roman"/>
              </a:rPr>
              <a:t> була реалізована) призводить до падіння тестів навіть якщо результат не змінюється.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596" y="1017450"/>
            <a:ext cx="2156475" cy="21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Використовуйте ізольовані фреймворки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63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Написання юніт-тестів може бути складним якщо клас має складні залежності. У пригоді можуть стати фейкові (несправжні) об’єкти.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uk">
                <a:latin typeface="Times New Roman"/>
                <a:ea typeface="Times New Roman"/>
                <a:cs typeface="Times New Roman"/>
                <a:sym typeface="Times New Roman"/>
              </a:rPr>
              <a:t>Замість створення фейкових об’єктів вручну, ми можемо використати мокінг фреймворки (mocking frameworks) що дозволяють їх створення кількома API викликами.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050" y="1017450"/>
            <a:ext cx="2712501" cy="26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Джерела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 u="sng">
                <a:solidFill>
                  <a:schemeClr val="hlink"/>
                </a:solidFill>
                <a:hlinkClick r:id="rId3"/>
              </a:rPr>
              <a:t>https://en.wikipedia.org/wiki/Unit_testing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 u="sng">
                <a:solidFill>
                  <a:schemeClr val="hlink"/>
                </a:solidFill>
                <a:hlinkClick r:id="rId4"/>
              </a:rPr>
              <a:t>https://www.techtarget.com/searchsoftwarequality/definition/unit-testing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 u="sng">
                <a:solidFill>
                  <a:schemeClr val="hlink"/>
                </a:solidFill>
                <a:hlinkClick r:id="rId5"/>
              </a:rPr>
              <a:t>https://softwaretestingfundamentals.com/unit-testing/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8675" y="2692950"/>
            <a:ext cx="1718851" cy="171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Що таке Unit-тестування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Unit-тестування це метод під час якого тестуються окремі частини коду для визначення чи вони придатні для використання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25" y="1557625"/>
            <a:ext cx="3317000" cy="33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Особливості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639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Unit-тестування відрізняється від інтеграційного тестування тим що в останньому окремі програмні модулі є об’єднаними і тестуються згруповано у своєму середовищі виконання.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Unit-тестування також відрізняється від </a:t>
            </a:r>
            <a:r>
              <a:rPr i="1" lang="uk">
                <a:latin typeface="Times New Roman"/>
                <a:ea typeface="Times New Roman"/>
                <a:cs typeface="Times New Roman"/>
                <a:sym typeface="Times New Roman"/>
              </a:rPr>
              <a:t>Валідаційного тестування</a:t>
            </a: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 що є фінальним процесом перевірки відповідності програмної системи певним специфікаціям і що вона виконує своє призначення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Головною метою Unit-тестування є ізоляція кожної частини програми і демонстрування що кожна із них є коректною.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Unit-тестування забезпечує чіткі, строго написані вимоги, яким шматки коду повинні відповідати.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700" y="391350"/>
            <a:ext cx="1949125" cy="19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Переваги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Unit-тестування дозволяє знаходити проблему 	завчасно ще на етапі розробки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Коли тести пройшли успішно, роботу із кодом можна вважати завершеною.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Тести можуть проганятись доволі часто і автоматично, тому будь-яка регресія може бути виявлена настільки швидко, наскільки це можливо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i="1" lang="uk">
                <a:latin typeface="Times New Roman"/>
                <a:ea typeface="Times New Roman"/>
                <a:cs typeface="Times New Roman"/>
                <a:sym typeface="Times New Roman"/>
              </a:rPr>
              <a:t>Примітка. При розробці через тестування (Test-driven development) тести створюються навіть швидше самого написання коду</a:t>
            </a: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375" y="2812225"/>
            <a:ext cx="1945925" cy="19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Переваги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Unit-тестування дозволяє розробнику виконати рефакторинг коду пізніше із упевненістю що код працює коректно.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Unit-тестування надає щось на кшталт живої документації програмної системи. Розробники, читаючи юніт-тести,</a:t>
            </a: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 можуть дізнатись який функціонал надає певний шматок коду і як його використовувати.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Юніт-тестування підвищує якість програми.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03325" y="26479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Поради щодо написання юніт-тестів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588" y="770175"/>
            <a:ext cx="1688076" cy="16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Знай що тестуєш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676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Тест, який написаний без чіткого розуміння його мети досить легко помітити. Тести такого типу є зазвичай довгими, важкими для розуміння, і зазвичай тестують більше ніж одну річ.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uk">
                <a:latin typeface="Times New Roman"/>
                <a:ea typeface="Times New Roman"/>
                <a:cs typeface="Times New Roman"/>
                <a:sym typeface="Times New Roman"/>
              </a:rPr>
              <a:t>(Коли розробник має проблеми із назвою тесту, це ймовірно означає що тест немає фокусу)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800" y="1322250"/>
            <a:ext cx="1830075" cy="17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Дублюйте код, якщо потрібно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612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Читабельність є дуже важливою в юніт-тестуванні, тому дублювання коду є прийнятним.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uk">
                <a:latin typeface="Times New Roman"/>
                <a:ea typeface="Times New Roman"/>
                <a:cs typeface="Times New Roman"/>
                <a:sym typeface="Times New Roman"/>
              </a:rPr>
              <a:t>Потреба у зміні 4-5 схожих тестів є кращою за нерозуміння одного тесту що не має дублювання і падає.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700" y="1017450"/>
            <a:ext cx="2220925" cy="22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Дотримуйтесь правил найменування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75" y="1221275"/>
            <a:ext cx="8520599" cy="3055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