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959"/>
  </p:normalViewPr>
  <p:slideViewPr>
    <p:cSldViewPr snapToGrid="0" snapToObjects="1">
      <p:cViewPr varScale="1">
        <p:scale>
          <a:sx n="144" d="100"/>
          <a:sy n="144" d="100"/>
        </p:scale>
        <p:origin x="216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0134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9108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8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77267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83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0334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6783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4203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5636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4548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5346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793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8770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725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620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65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BA41-543D-D944-86D2-A220562695B2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A077C5-5B74-DF40-8594-73AFC1D56C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9359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BD60-B3A4-6F41-9FA3-081063DCD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sz="7200" b="1" dirty="0"/>
              <a:t>CSS Box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57D6C-3E99-BC42-8DC4-CBB4C7655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2400" b="1" dirty="0" err="1"/>
              <a:t>Грумеза</a:t>
            </a:r>
            <a:r>
              <a:rPr lang="uk-UA" sz="2400" b="1" dirty="0"/>
              <a:t> Артем</a:t>
            </a:r>
            <a:br>
              <a:rPr lang="uk-UA" sz="2400" b="1" dirty="0"/>
            </a:br>
            <a:r>
              <a:rPr lang="uk-UA" sz="2400" b="1" dirty="0"/>
              <a:t>507 група</a:t>
            </a:r>
            <a:endParaRPr lang="en-UA" sz="2400" b="1" dirty="0"/>
          </a:p>
        </p:txBody>
      </p:sp>
    </p:spTree>
    <p:extLst>
      <p:ext uri="{BB962C8B-B14F-4D97-AF65-F5344CB8AC3E}">
        <p14:creationId xmlns:p14="http://schemas.microsoft.com/office/powerpoint/2010/main" val="191326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33-4F96-EC4A-9E0A-0E6B49EC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78720" cy="1068280"/>
          </a:xfrm>
        </p:spPr>
        <p:txBody>
          <a:bodyPr>
            <a:normAutofit/>
          </a:bodyPr>
          <a:lstStyle/>
          <a:p>
            <a:pPr marL="0" indent="0"/>
            <a:r>
              <a:rPr lang="uk-UA" sz="5400" b="1" dirty="0"/>
              <a:t>Що таке модель </a:t>
            </a:r>
            <a:r>
              <a:rPr lang="en-GB" sz="5400" b="1" dirty="0"/>
              <a:t>CSS 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E210-4855-BB4D-9FB6-AEE3B882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47" y="2367627"/>
            <a:ext cx="9247901" cy="3880773"/>
          </a:xfrm>
        </p:spPr>
        <p:txBody>
          <a:bodyPr>
            <a:normAutofit/>
          </a:bodyPr>
          <a:lstStyle/>
          <a:p>
            <a:r>
              <a:rPr lang="en-GB" sz="2200" dirty="0"/>
              <a:t>«</a:t>
            </a:r>
            <a:r>
              <a:rPr lang="uk-UA" sz="2200" dirty="0"/>
              <a:t>Коробкова модель» — це інструмент, який ми використовуємо для розміщення наших веб-сторінок у кількох окремих «коробках» або «контейнерах». Коли ми плануємо дизайн нашої веб-сторінки, ми повинні брати до уваги не лише розмір вмісту сторінки, але й поля, рамки та відступи.</a:t>
            </a:r>
          </a:p>
          <a:p>
            <a:r>
              <a:rPr lang="uk-UA" sz="2200" dirty="0"/>
              <a:t>Перш ніж ми почнемо створювати сторінку, ми можемо спланувати, куди все буде йти, розташувавши ці поля на екрані. Наша мета — створити збалансований макет із великою кількістю «білого простору» навколо вмісту.</a:t>
            </a:r>
            <a:endParaRPr lang="en-UA" sz="2200" dirty="0"/>
          </a:p>
        </p:txBody>
      </p:sp>
    </p:spTree>
    <p:extLst>
      <p:ext uri="{BB962C8B-B14F-4D97-AF65-F5344CB8AC3E}">
        <p14:creationId xmlns:p14="http://schemas.microsoft.com/office/powerpoint/2010/main" val="136117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33-4F96-EC4A-9E0A-0E6B49EC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78720" cy="1068280"/>
          </a:xfrm>
        </p:spPr>
        <p:txBody>
          <a:bodyPr>
            <a:normAutofit/>
          </a:bodyPr>
          <a:lstStyle/>
          <a:p>
            <a:pPr marL="0" indent="0"/>
            <a:r>
              <a:rPr lang="uk-UA" sz="5400" b="1" dirty="0"/>
              <a:t>Компоненти </a:t>
            </a:r>
            <a:r>
              <a:rPr lang="en-US" sz="5400" b="1" dirty="0"/>
              <a:t>box model.</a:t>
            </a:r>
            <a:endParaRPr lang="en-GB" sz="5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95568-6CAF-EC47-AFE7-7F1CA621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75" y="1677880"/>
            <a:ext cx="7670430" cy="47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4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33-4F96-EC4A-9E0A-0E6B49EC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47" y="352147"/>
            <a:ext cx="9478720" cy="1068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b="1" dirty="0"/>
              <a:t>Тег &lt;</a:t>
            </a:r>
            <a:r>
              <a:rPr lang="en-GB" sz="5400" b="1" dirty="0"/>
              <a:t>div&gt;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E210-4855-BB4D-9FB6-AEE3B882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47" y="1420427"/>
            <a:ext cx="9771685" cy="3880773"/>
          </a:xfrm>
        </p:spPr>
        <p:txBody>
          <a:bodyPr>
            <a:normAutofit/>
          </a:bodyPr>
          <a:lstStyle/>
          <a:p>
            <a:r>
              <a:rPr lang="uk-UA" sz="2000" dirty="0"/>
              <a:t>Тег &lt;</a:t>
            </a:r>
            <a:r>
              <a:rPr lang="en-GB" sz="2000" dirty="0"/>
              <a:t>div&gt; </a:t>
            </a:r>
            <a:r>
              <a:rPr lang="uk-UA" sz="2000" dirty="0"/>
              <a:t>є нашим основним будівельним блоком при створенні дизайну сторінки. Визначаючи висоту та ширину &lt;</a:t>
            </a:r>
            <a:r>
              <a:rPr lang="en-GB" sz="2000" dirty="0"/>
              <a:t>div&gt;, </a:t>
            </a:r>
            <a:r>
              <a:rPr lang="uk-UA" sz="2000" dirty="0"/>
              <a:t>ми «резервуємо» цей обсяг простору на екрані для будь-якого вмісту, який ми хочемо там розмістити.</a:t>
            </a:r>
          </a:p>
          <a:p>
            <a:r>
              <a:rPr lang="uk-UA" sz="2000" dirty="0"/>
              <a:t>Фактичний вміст буде розміщено всередині початкових &lt;</a:t>
            </a:r>
            <a:r>
              <a:rPr lang="en-GB" sz="2000" dirty="0"/>
              <a:t>div&gt; </a:t>
            </a:r>
            <a:r>
              <a:rPr lang="uk-UA" sz="2000" dirty="0"/>
              <a:t>і закриваючих тегів &lt;/</a:t>
            </a:r>
            <a:r>
              <a:rPr lang="en-GB" sz="2000" dirty="0"/>
              <a:t>div&gt;.</a:t>
            </a:r>
            <a:endParaRPr lang="en-U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F7DDB-0CE5-BC42-8955-8CC99D44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96" y="3404155"/>
            <a:ext cx="2873307" cy="3101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3BA48-6030-1947-89B4-A59773C1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29" y="3426423"/>
            <a:ext cx="3257303" cy="30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3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33-4F96-EC4A-9E0A-0E6B49EC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47" y="352147"/>
            <a:ext cx="9478720" cy="1068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b="1" dirty="0"/>
              <a:t>Додаємо </a:t>
            </a:r>
            <a:r>
              <a:rPr lang="en-US" sz="5400" b="1" dirty="0"/>
              <a:t>padding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E210-4855-BB4D-9FB6-AEE3B882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47" y="1420428"/>
            <a:ext cx="9771685" cy="1256190"/>
          </a:xfrm>
        </p:spPr>
        <p:txBody>
          <a:bodyPr>
            <a:normAutofit/>
          </a:bodyPr>
          <a:lstStyle/>
          <a:p>
            <a:r>
              <a:rPr lang="uk-UA" sz="2000" dirty="0"/>
              <a:t>Встановлюють внутрішні відступи/поля з усіма сторонами елемента. Область відступів - це простір між вмістом елемента та його межами. </a:t>
            </a:r>
            <a:r>
              <a:rPr lang="uk-UA" sz="2000" dirty="0" err="1"/>
              <a:t>Отричальні</a:t>
            </a:r>
            <a:r>
              <a:rPr lang="uk-UA" sz="2000" dirty="0"/>
              <a:t> значення не допускаються.</a:t>
            </a:r>
            <a:endParaRPr lang="en-U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2317B-1054-E841-BA4F-CD03174E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43" y="3799642"/>
            <a:ext cx="3221051" cy="2324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F72EE-C59D-2843-815C-C55C31C1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17" y="3047259"/>
            <a:ext cx="3254766" cy="30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33-4F96-EC4A-9E0A-0E6B49EC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47" y="352147"/>
            <a:ext cx="9478720" cy="1068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b="1" dirty="0"/>
              <a:t>Додаємо </a:t>
            </a:r>
            <a:r>
              <a:rPr lang="en-US" sz="5400" b="1" dirty="0"/>
              <a:t>margin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E210-4855-BB4D-9FB6-AEE3B882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47" y="1420428"/>
            <a:ext cx="9771685" cy="1256190"/>
          </a:xfrm>
        </p:spPr>
        <p:txBody>
          <a:bodyPr>
            <a:normAutofit/>
          </a:bodyPr>
          <a:lstStyle/>
          <a:p>
            <a:r>
              <a:rPr lang="uk-UA" sz="2000" dirty="0"/>
              <a:t>властивість </a:t>
            </a:r>
            <a:r>
              <a:rPr lang="en-GB" sz="2000" dirty="0"/>
              <a:t>margin </a:t>
            </a:r>
            <a:r>
              <a:rPr lang="uk-UA" sz="2000" dirty="0"/>
              <a:t>визначає зовнішній відступ на всіх чотирьох сторонах елемента. Це скорочення, яке одночасно встановлює всі окремі поля: </a:t>
            </a:r>
            <a:r>
              <a:rPr lang="en-GB" sz="2000" b="1" dirty="0"/>
              <a:t>margin-top, margin-right, margin-bottom </a:t>
            </a:r>
            <a:r>
              <a:rPr lang="uk-UA" sz="2000" b="1" dirty="0" err="1"/>
              <a:t>и</a:t>
            </a:r>
            <a:r>
              <a:rPr lang="uk-UA" sz="2000" b="1" dirty="0"/>
              <a:t> </a:t>
            </a:r>
            <a:r>
              <a:rPr lang="en-GB" sz="2000" b="1" dirty="0"/>
              <a:t>margin-left.</a:t>
            </a:r>
            <a:endParaRPr lang="en-UA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23937-4228-9E43-A1F9-A5E0D49E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87" y="3576729"/>
            <a:ext cx="3254766" cy="2528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B29C2-1DAC-BD45-97AC-0D97C015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34" y="3089429"/>
            <a:ext cx="3188796" cy="306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33-4F96-EC4A-9E0A-0E6B49EC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71" y="183470"/>
            <a:ext cx="10286588" cy="1068280"/>
          </a:xfrm>
        </p:spPr>
        <p:txBody>
          <a:bodyPr>
            <a:normAutofit/>
          </a:bodyPr>
          <a:lstStyle/>
          <a:p>
            <a:pPr marL="0" indent="0"/>
            <a:r>
              <a:rPr lang="uk-UA" sz="4400" b="1" dirty="0"/>
              <a:t>Розрахунок габаритних розмірів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E210-4855-BB4D-9FB6-AEE3B882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71" y="876178"/>
            <a:ext cx="9247901" cy="3880773"/>
          </a:xfrm>
        </p:spPr>
        <p:txBody>
          <a:bodyPr>
            <a:normAutofit/>
          </a:bodyPr>
          <a:lstStyle/>
          <a:p>
            <a:r>
              <a:rPr lang="uk-UA" sz="2000" dirty="0"/>
              <a:t>Розробляючи нашу сторінку, ми повинні прорахувати скільки розміру займатиме елемент &lt;</a:t>
            </a:r>
            <a:r>
              <a:rPr lang="en-GB" sz="2000" dirty="0"/>
              <a:t>div&gt;:</a:t>
            </a:r>
            <a:endParaRPr lang="uk-UA" sz="2000" dirty="0"/>
          </a:p>
          <a:p>
            <a:r>
              <a:rPr lang="uk-UA" sz="2000" b="1" dirty="0"/>
              <a:t>Загальна ширина елемента </a:t>
            </a:r>
            <a:r>
              <a:rPr lang="en-GB" sz="2000" dirty="0"/>
              <a:t>= defined width + left padding +</a:t>
            </a:r>
            <a:r>
              <a:rPr lang="uk-UA" sz="2000" dirty="0"/>
              <a:t> </a:t>
            </a:r>
            <a:r>
              <a:rPr lang="en-GB" sz="2000" dirty="0"/>
              <a:t>right padding + left border + right border + left margin</a:t>
            </a:r>
            <a:r>
              <a:rPr lang="uk-UA" sz="2000" dirty="0"/>
              <a:t> </a:t>
            </a:r>
            <a:r>
              <a:rPr lang="en-GB" sz="2000" dirty="0"/>
              <a:t>+ right margin.</a:t>
            </a:r>
          </a:p>
          <a:p>
            <a:r>
              <a:rPr lang="uk-UA" sz="2000" b="1" dirty="0"/>
              <a:t>Загальна висота елемента </a:t>
            </a:r>
            <a:r>
              <a:rPr lang="en-GB" sz="2000" dirty="0"/>
              <a:t>= defined height + top padding +</a:t>
            </a:r>
            <a:r>
              <a:rPr lang="uk-UA" sz="2000" dirty="0"/>
              <a:t> </a:t>
            </a:r>
            <a:r>
              <a:rPr lang="en-GB" sz="2000" dirty="0"/>
              <a:t>bottom padding + top border + bottom border + top</a:t>
            </a:r>
            <a:r>
              <a:rPr lang="uk-UA" sz="2000" dirty="0"/>
              <a:t> </a:t>
            </a:r>
            <a:r>
              <a:rPr lang="en-GB" sz="2000" dirty="0"/>
              <a:t>margin + bottom margin</a:t>
            </a:r>
            <a:endParaRPr lang="en-UA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0A82AD-3C34-4F4E-A79F-977746EB1788}"/>
              </a:ext>
            </a:extLst>
          </p:cNvPr>
          <p:cNvSpPr txBox="1">
            <a:spLocks/>
          </p:cNvSpPr>
          <p:nvPr/>
        </p:nvSpPr>
        <p:spPr>
          <a:xfrm>
            <a:off x="155029" y="3333565"/>
            <a:ext cx="10286588" cy="1068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dirty="0"/>
              <a:t>Pixels vs. Percent: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83E7DD-BAF6-0641-BEFF-1D4011C51CA2}"/>
              </a:ext>
            </a:extLst>
          </p:cNvPr>
          <p:cNvSpPr txBox="1">
            <a:spLocks/>
          </p:cNvSpPr>
          <p:nvPr/>
        </p:nvSpPr>
        <p:spPr>
          <a:xfrm>
            <a:off x="394726" y="4041435"/>
            <a:ext cx="92479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/>
              <a:t>= Властивість ширини можна вказати в пікселях або у відсотках. Використовуючи «</a:t>
            </a:r>
            <a:r>
              <a:rPr lang="en-GB" sz="2000" dirty="0"/>
              <a:t>width:50%», </a:t>
            </a:r>
            <a:r>
              <a:rPr lang="uk-UA" sz="2000" dirty="0"/>
              <a:t>ми повідомляємо браузеру зробити ширину елемента рівно 50% доступного простору.</a:t>
            </a:r>
          </a:p>
          <a:p>
            <a:r>
              <a:rPr lang="uk-UA" sz="2000" dirty="0"/>
              <a:t>= Використання відсотків замість пікселів може зробити наш макет сторінки дуже гнучким. Наприклад, ми можемо використовувати весь екран, незалежно від розміру екрана чи роздільної здатності нашого відвідувача.</a:t>
            </a:r>
            <a:endParaRPr lang="en-UA" sz="2000" dirty="0"/>
          </a:p>
        </p:txBody>
      </p:sp>
    </p:spTree>
    <p:extLst>
      <p:ext uri="{BB962C8B-B14F-4D97-AF65-F5344CB8AC3E}">
        <p14:creationId xmlns:p14="http://schemas.microsoft.com/office/powerpoint/2010/main" val="398378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BD60-B3A4-6F41-9FA3-081063DCD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636" y="1846555"/>
            <a:ext cx="7766936" cy="2870106"/>
          </a:xfrm>
        </p:spPr>
        <p:txBody>
          <a:bodyPr/>
          <a:lstStyle/>
          <a:p>
            <a:pPr algn="ctr"/>
            <a:r>
              <a:rPr lang="uk-UA" sz="8800" b="1" dirty="0"/>
              <a:t>Дякую за перегляд!</a:t>
            </a:r>
            <a:endParaRPr lang="en-UA" sz="8800" b="1" dirty="0"/>
          </a:p>
        </p:txBody>
      </p:sp>
    </p:spTree>
    <p:extLst>
      <p:ext uri="{BB962C8B-B14F-4D97-AF65-F5344CB8AC3E}">
        <p14:creationId xmlns:p14="http://schemas.microsoft.com/office/powerpoint/2010/main" val="37951044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{50A1FD8F-99C9-F64F-94EC-D6C1B9B95115}tf10001060_mac</Template>
  <TotalTime>17</TotalTime>
  <Words>361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CSS Box model</vt:lpstr>
      <vt:lpstr>Що таке модель CSS Box?</vt:lpstr>
      <vt:lpstr>Компоненти box model.</vt:lpstr>
      <vt:lpstr>Тег &lt;div&gt;</vt:lpstr>
      <vt:lpstr>Додаємо padding</vt:lpstr>
      <vt:lpstr>Додаємо margin</vt:lpstr>
      <vt:lpstr>Розрахунок габаритних розмірів</vt:lpstr>
      <vt:lpstr>Дякую за перегляд!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creator>Den Burak</dc:creator>
  <cp:lastModifiedBy>Den Burak</cp:lastModifiedBy>
  <cp:revision>1</cp:revision>
  <dcterms:created xsi:type="dcterms:W3CDTF">2023-05-25T21:40:39Z</dcterms:created>
  <dcterms:modified xsi:type="dcterms:W3CDTF">2023-05-25T21:58:14Z</dcterms:modified>
</cp:coreProperties>
</file>